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4" r:id="rId3"/>
  </p:sldMasterIdLst>
  <p:notesMasterIdLst>
    <p:notesMasterId r:id="rId5"/>
  </p:notesMasterIdLst>
  <p:sldIdLst>
    <p:sldId id="307" r:id="rId4"/>
    <p:sldId id="257" r:id="rId6"/>
    <p:sldId id="260" r:id="rId7"/>
    <p:sldId id="259" r:id="rId8"/>
    <p:sldId id="272" r:id="rId9"/>
    <p:sldId id="338" r:id="rId10"/>
    <p:sldId id="269" r:id="rId11"/>
    <p:sldId id="337" r:id="rId12"/>
    <p:sldId id="334" r:id="rId13"/>
    <p:sldId id="268" r:id="rId14"/>
    <p:sldId id="279" r:id="rId15"/>
    <p:sldId id="277" r:id="rId16"/>
    <p:sldId id="262" r:id="rId17"/>
    <p:sldId id="335" r:id="rId18"/>
    <p:sldId id="264" r:id="rId19"/>
    <p:sldId id="265" r:id="rId20"/>
    <p:sldId id="266" r:id="rId21"/>
    <p:sldId id="339" r:id="rId22"/>
    <p:sldId id="340" r:id="rId23"/>
    <p:sldId id="336" r:id="rId24"/>
    <p:sldId id="271" r:id="rId25"/>
    <p:sldId id="341" r:id="rId26"/>
    <p:sldId id="270" r:id="rId27"/>
    <p:sldId id="343" r:id="rId28"/>
    <p:sldId id="280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3"/>
    </p:embeddedFont>
    <p:embeddedFont>
      <p:font typeface="Arial Black" panose="020B0A04020102020204" pitchFamily="34" charset="0"/>
      <p:bold r:id="rId34"/>
    </p:embeddedFont>
    <p:embeddedFont>
      <p:font typeface="Open Sans" panose="02010600030101010101"/>
      <p:regular r:id="rId35"/>
    </p:embeddedFont>
    <p:embeddedFont>
      <p:font typeface="等线" panose="02010600030101010101" charset="-122"/>
      <p:regular r:id="rId36"/>
    </p:embeddedFont>
    <p:embeddedFont>
      <p:font typeface="等线 Light" panose="02010600030101010101" charset="-122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27C"/>
    <a:srgbClr val="001D4A"/>
    <a:srgbClr val="828282"/>
    <a:srgbClr val="4284FF"/>
    <a:srgbClr val="014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131.xml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1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14B8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4284F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axId val="174563328"/>
        <c:axId val="174564864"/>
      </c:barChart>
      <c:catAx>
        <c:axId val="174563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74564864"/>
        <c:crosses val="autoZero"/>
        <c:auto val="1"/>
        <c:lblAlgn val="ctr"/>
        <c:lblOffset val="100"/>
        <c:noMultiLvlLbl val="0"/>
      </c:catAx>
      <c:valAx>
        <c:axId val="174564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745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E6FB4-AC55-49AD-8C5B-D2FE1FC359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9B8A-D934-4CA0-9881-EC639D57C4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10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12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13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14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15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16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17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18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19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20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21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22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23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24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25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6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7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8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838200" y="1143000"/>
            <a:ext cx="4572000" cy="4572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494632" y="1"/>
            <a:ext cx="9199562" cy="6856413"/>
          </a:xfrm>
          <a:custGeom>
            <a:avLst/>
            <a:gdLst>
              <a:gd name="connsiteX0" fmla="*/ 3057874 w 18399124"/>
              <a:gd name="connsiteY0" fmla="*/ 0 h 13712825"/>
              <a:gd name="connsiteX1" fmla="*/ 15341256 w 18399124"/>
              <a:gd name="connsiteY1" fmla="*/ 0 h 13712825"/>
              <a:gd name="connsiteX2" fmla="*/ 15682274 w 18399124"/>
              <a:gd name="connsiteY2" fmla="*/ 321747 h 13712825"/>
              <a:gd name="connsiteX3" fmla="*/ 18399124 w 18399124"/>
              <a:gd name="connsiteY3" fmla="*/ 6854826 h 13712825"/>
              <a:gd name="connsiteX4" fmla="*/ 15337890 w 18399124"/>
              <a:gd name="connsiteY4" fmla="*/ 13712825 h 13712825"/>
              <a:gd name="connsiteX5" fmla="*/ 3061234 w 18399124"/>
              <a:gd name="connsiteY5" fmla="*/ 13712825 h 13712825"/>
              <a:gd name="connsiteX6" fmla="*/ 0 w 18399124"/>
              <a:gd name="connsiteY6" fmla="*/ 6854826 h 13712825"/>
              <a:gd name="connsiteX7" fmla="*/ 2717373 w 18399124"/>
              <a:gd name="connsiteY7" fmla="*/ 321747 h 1371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99124" h="13712825">
                <a:moveTo>
                  <a:pt x="3057874" y="0"/>
                </a:moveTo>
                <a:lnTo>
                  <a:pt x="15341256" y="0"/>
                </a:lnTo>
                <a:lnTo>
                  <a:pt x="15682274" y="321747"/>
                </a:lnTo>
                <a:cubicBezTo>
                  <a:pt x="17361944" y="1989820"/>
                  <a:pt x="18399124" y="4300935"/>
                  <a:pt x="18399124" y="6854826"/>
                </a:cubicBezTo>
                <a:cubicBezTo>
                  <a:pt x="18399124" y="9578975"/>
                  <a:pt x="17219044" y="12026900"/>
                  <a:pt x="15337890" y="13712825"/>
                </a:cubicBezTo>
                <a:cubicBezTo>
                  <a:pt x="3061234" y="13712825"/>
                  <a:pt x="3061234" y="13712825"/>
                  <a:pt x="3061234" y="13712825"/>
                </a:cubicBezTo>
                <a:cubicBezTo>
                  <a:pt x="1183253" y="12026900"/>
                  <a:pt x="0" y="9578975"/>
                  <a:pt x="0" y="6854826"/>
                </a:cubicBezTo>
                <a:cubicBezTo>
                  <a:pt x="0" y="4300935"/>
                  <a:pt x="1039969" y="1989820"/>
                  <a:pt x="2717373" y="3217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10000" y="0"/>
            <a:ext cx="8382000" cy="68580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1699553" y="1920240"/>
            <a:ext cx="3017520" cy="301752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33"/>
          <p:cNvSpPr>
            <a:spLocks noGrp="1"/>
          </p:cNvSpPr>
          <p:nvPr>
            <p:ph type="pic" sz="quarter" idx="14"/>
          </p:nvPr>
        </p:nvSpPr>
        <p:spPr>
          <a:xfrm>
            <a:off x="5529517" y="2219933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1870678" y="2057258"/>
            <a:ext cx="2057400" cy="20574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Рисунок 33"/>
          <p:cNvSpPr>
            <a:spLocks noGrp="1"/>
          </p:cNvSpPr>
          <p:nvPr>
            <p:ph type="pic" sz="quarter" idx="12"/>
          </p:nvPr>
        </p:nvSpPr>
        <p:spPr>
          <a:xfrm>
            <a:off x="5067300" y="2057115"/>
            <a:ext cx="2057400" cy="20574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Рисунок 33"/>
          <p:cNvSpPr>
            <a:spLocks noGrp="1"/>
          </p:cNvSpPr>
          <p:nvPr>
            <p:ph type="pic" sz="quarter" idx="13"/>
          </p:nvPr>
        </p:nvSpPr>
        <p:spPr>
          <a:xfrm>
            <a:off x="8272718" y="2057115"/>
            <a:ext cx="2057400" cy="20574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2324100" y="1670205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Рисунок 33"/>
          <p:cNvSpPr>
            <a:spLocks noGrp="1"/>
          </p:cNvSpPr>
          <p:nvPr>
            <p:ph type="pic" sz="quarter" idx="14"/>
          </p:nvPr>
        </p:nvSpPr>
        <p:spPr>
          <a:xfrm>
            <a:off x="5529517" y="1670205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Рисунок 33"/>
          <p:cNvSpPr>
            <a:spLocks noGrp="1"/>
          </p:cNvSpPr>
          <p:nvPr>
            <p:ph type="pic" sz="quarter" idx="15"/>
          </p:nvPr>
        </p:nvSpPr>
        <p:spPr>
          <a:xfrm>
            <a:off x="8719883" y="1670205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Рисунок 33"/>
          <p:cNvSpPr>
            <a:spLocks noGrp="1"/>
          </p:cNvSpPr>
          <p:nvPr>
            <p:ph type="pic" sz="quarter" idx="16"/>
          </p:nvPr>
        </p:nvSpPr>
        <p:spPr>
          <a:xfrm>
            <a:off x="2324100" y="4251639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Рисунок 33"/>
          <p:cNvSpPr>
            <a:spLocks noGrp="1"/>
          </p:cNvSpPr>
          <p:nvPr>
            <p:ph type="pic" sz="quarter" idx="17"/>
          </p:nvPr>
        </p:nvSpPr>
        <p:spPr>
          <a:xfrm>
            <a:off x="5529517" y="4251639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Рисунок 33"/>
          <p:cNvSpPr>
            <a:spLocks noGrp="1"/>
          </p:cNvSpPr>
          <p:nvPr>
            <p:ph type="pic" sz="quarter" idx="18"/>
          </p:nvPr>
        </p:nvSpPr>
        <p:spPr>
          <a:xfrm>
            <a:off x="8719883" y="4251639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2324100" y="1809544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Рисунок 33"/>
          <p:cNvSpPr>
            <a:spLocks noGrp="1"/>
          </p:cNvSpPr>
          <p:nvPr>
            <p:ph type="pic" sz="quarter" idx="14"/>
          </p:nvPr>
        </p:nvSpPr>
        <p:spPr>
          <a:xfrm>
            <a:off x="5529517" y="1809544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Рисунок 33"/>
          <p:cNvSpPr>
            <a:spLocks noGrp="1"/>
          </p:cNvSpPr>
          <p:nvPr>
            <p:ph type="pic" sz="quarter" idx="15"/>
          </p:nvPr>
        </p:nvSpPr>
        <p:spPr>
          <a:xfrm>
            <a:off x="8719883" y="1809544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Рисунок 33"/>
          <p:cNvSpPr>
            <a:spLocks noGrp="1"/>
          </p:cNvSpPr>
          <p:nvPr>
            <p:ph type="pic" sz="quarter" idx="16"/>
          </p:nvPr>
        </p:nvSpPr>
        <p:spPr>
          <a:xfrm>
            <a:off x="3932988" y="4251639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Рисунок 33"/>
          <p:cNvSpPr>
            <a:spLocks noGrp="1"/>
          </p:cNvSpPr>
          <p:nvPr>
            <p:ph type="pic" sz="quarter" idx="17"/>
          </p:nvPr>
        </p:nvSpPr>
        <p:spPr>
          <a:xfrm>
            <a:off x="7138406" y="4251639"/>
            <a:ext cx="1143000" cy="114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1230302" y="1876771"/>
            <a:ext cx="3564848" cy="35648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Рисунок 33"/>
          <p:cNvSpPr>
            <a:spLocks noGrp="1"/>
          </p:cNvSpPr>
          <p:nvPr>
            <p:ph type="pic" sz="quarter" idx="12"/>
          </p:nvPr>
        </p:nvSpPr>
        <p:spPr>
          <a:xfrm>
            <a:off x="5296553" y="3892013"/>
            <a:ext cx="1601743" cy="160174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Рисунок 33"/>
          <p:cNvSpPr>
            <a:spLocks noGrp="1"/>
          </p:cNvSpPr>
          <p:nvPr>
            <p:ph type="pic" sz="quarter" idx="13"/>
          </p:nvPr>
        </p:nvSpPr>
        <p:spPr>
          <a:xfrm>
            <a:off x="9416755" y="3892013"/>
            <a:ext cx="1601743" cy="160174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Рисунок 33"/>
          <p:cNvSpPr>
            <a:spLocks noGrp="1"/>
          </p:cNvSpPr>
          <p:nvPr>
            <p:ph type="pic" sz="quarter" idx="14"/>
          </p:nvPr>
        </p:nvSpPr>
        <p:spPr>
          <a:xfrm>
            <a:off x="7353469" y="1829801"/>
            <a:ext cx="1601743" cy="160174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3"/>
          <p:cNvSpPr>
            <a:spLocks noGrp="1"/>
          </p:cNvSpPr>
          <p:nvPr>
            <p:ph type="pic" sz="quarter" idx="11"/>
          </p:nvPr>
        </p:nvSpPr>
        <p:spPr>
          <a:xfrm>
            <a:off x="4319945" y="1876771"/>
            <a:ext cx="3564848" cy="35648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Рисунок 33"/>
          <p:cNvSpPr>
            <a:spLocks noGrp="1"/>
          </p:cNvSpPr>
          <p:nvPr>
            <p:ph type="pic" sz="quarter" idx="13"/>
          </p:nvPr>
        </p:nvSpPr>
        <p:spPr>
          <a:xfrm>
            <a:off x="10226220" y="2866545"/>
            <a:ext cx="1601743" cy="160174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Рисунок 33"/>
          <p:cNvSpPr>
            <a:spLocks noGrp="1"/>
          </p:cNvSpPr>
          <p:nvPr>
            <p:ph type="pic" sz="quarter" idx="14"/>
          </p:nvPr>
        </p:nvSpPr>
        <p:spPr>
          <a:xfrm>
            <a:off x="372510" y="2866545"/>
            <a:ext cx="1601743" cy="160174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Рисунок 33"/>
          <p:cNvSpPr>
            <a:spLocks noGrp="1"/>
          </p:cNvSpPr>
          <p:nvPr>
            <p:ph type="pic" sz="quarter" idx="15"/>
          </p:nvPr>
        </p:nvSpPr>
        <p:spPr>
          <a:xfrm>
            <a:off x="1787347" y="2534275"/>
            <a:ext cx="2240280" cy="22402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Рисунок 33"/>
          <p:cNvSpPr>
            <a:spLocks noGrp="1"/>
          </p:cNvSpPr>
          <p:nvPr>
            <p:ph type="pic" sz="quarter" idx="16"/>
          </p:nvPr>
        </p:nvSpPr>
        <p:spPr>
          <a:xfrm>
            <a:off x="8197329" y="2546505"/>
            <a:ext cx="2240280" cy="22402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7"/>
          <p:cNvSpPr>
            <a:spLocks noGrp="1"/>
          </p:cNvSpPr>
          <p:nvPr>
            <p:ph type="pic" sz="quarter" idx="12"/>
          </p:nvPr>
        </p:nvSpPr>
        <p:spPr>
          <a:xfrm>
            <a:off x="1264422" y="1913022"/>
            <a:ext cx="4632158" cy="261085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3120534" y="2454442"/>
            <a:ext cx="1886895" cy="335950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4"/>
          <p:cNvSpPr>
            <a:spLocks noGrp="1"/>
          </p:cNvSpPr>
          <p:nvPr>
            <p:ph type="pic" sz="quarter" idx="10"/>
          </p:nvPr>
        </p:nvSpPr>
        <p:spPr>
          <a:xfrm>
            <a:off x="7033852" y="1912886"/>
            <a:ext cx="2628437" cy="3609862"/>
          </a:xfrm>
          <a:custGeom>
            <a:avLst/>
            <a:gdLst>
              <a:gd name="connsiteX0" fmla="*/ 0 w 7086600"/>
              <a:gd name="connsiteY0" fmla="*/ 7391400 h 7391400"/>
              <a:gd name="connsiteX1" fmla="*/ 1371611 w 7086600"/>
              <a:gd name="connsiteY1" fmla="*/ 0 h 7391400"/>
              <a:gd name="connsiteX2" fmla="*/ 5714989 w 7086600"/>
              <a:gd name="connsiteY2" fmla="*/ 0 h 7391400"/>
              <a:gd name="connsiteX3" fmla="*/ 7086600 w 7086600"/>
              <a:gd name="connsiteY3" fmla="*/ 7391400 h 7391400"/>
              <a:gd name="connsiteX4" fmla="*/ 0 w 7086600"/>
              <a:gd name="connsiteY4" fmla="*/ 7391400 h 7391400"/>
              <a:gd name="connsiteX0-1" fmla="*/ 628639 w 7715239"/>
              <a:gd name="connsiteY0-2" fmla="*/ 7391400 h 7391400"/>
              <a:gd name="connsiteX1-3" fmla="*/ 0 w 7715239"/>
              <a:gd name="connsiteY1-4" fmla="*/ 1714500 h 7391400"/>
              <a:gd name="connsiteX2-5" fmla="*/ 6343628 w 7715239"/>
              <a:gd name="connsiteY2-6" fmla="*/ 0 h 7391400"/>
              <a:gd name="connsiteX3-7" fmla="*/ 7715239 w 7715239"/>
              <a:gd name="connsiteY3-8" fmla="*/ 7391400 h 7391400"/>
              <a:gd name="connsiteX4-9" fmla="*/ 628639 w 7715239"/>
              <a:gd name="connsiteY4-10" fmla="*/ 7391400 h 7391400"/>
              <a:gd name="connsiteX0-11" fmla="*/ 628639 w 7715239"/>
              <a:gd name="connsiteY0-12" fmla="*/ 7548349 h 7548349"/>
              <a:gd name="connsiteX1-13" fmla="*/ 0 w 7715239"/>
              <a:gd name="connsiteY1-14" fmla="*/ 1871449 h 7548349"/>
              <a:gd name="connsiteX2-15" fmla="*/ 4057628 w 7715239"/>
              <a:gd name="connsiteY2-16" fmla="*/ 0 h 7548349"/>
              <a:gd name="connsiteX3-17" fmla="*/ 7715239 w 7715239"/>
              <a:gd name="connsiteY3-18" fmla="*/ 7548349 h 7548349"/>
              <a:gd name="connsiteX4-19" fmla="*/ 628639 w 7715239"/>
              <a:gd name="connsiteY4-20" fmla="*/ 7548349 h 7548349"/>
              <a:gd name="connsiteX0-21" fmla="*/ 628639 w 7715239"/>
              <a:gd name="connsiteY0-22" fmla="*/ 7548349 h 7548349"/>
              <a:gd name="connsiteX1-23" fmla="*/ 0 w 7715239"/>
              <a:gd name="connsiteY1-24" fmla="*/ 1871449 h 7548349"/>
              <a:gd name="connsiteX2-25" fmla="*/ 4078100 w 7715239"/>
              <a:gd name="connsiteY2-26" fmla="*/ 0 h 7548349"/>
              <a:gd name="connsiteX3-27" fmla="*/ 7715239 w 7715239"/>
              <a:gd name="connsiteY3-28" fmla="*/ 7548349 h 7548349"/>
              <a:gd name="connsiteX4-29" fmla="*/ 628639 w 7715239"/>
              <a:gd name="connsiteY4-30" fmla="*/ 7548349 h 7548349"/>
              <a:gd name="connsiteX0-31" fmla="*/ 621816 w 7708416"/>
              <a:gd name="connsiteY0-32" fmla="*/ 7548349 h 7548349"/>
              <a:gd name="connsiteX1-33" fmla="*/ 0 w 7708416"/>
              <a:gd name="connsiteY1-34" fmla="*/ 1878273 h 7548349"/>
              <a:gd name="connsiteX2-35" fmla="*/ 4071277 w 7708416"/>
              <a:gd name="connsiteY2-36" fmla="*/ 0 h 7548349"/>
              <a:gd name="connsiteX3-37" fmla="*/ 7708416 w 7708416"/>
              <a:gd name="connsiteY3-38" fmla="*/ 7548349 h 7548349"/>
              <a:gd name="connsiteX4-39" fmla="*/ 621816 w 7708416"/>
              <a:gd name="connsiteY4-40" fmla="*/ 7548349 h 7548349"/>
              <a:gd name="connsiteX0-41" fmla="*/ 5043691 w 7708416"/>
              <a:gd name="connsiteY0-42" fmla="*/ 7568820 h 7568820"/>
              <a:gd name="connsiteX1-43" fmla="*/ 0 w 7708416"/>
              <a:gd name="connsiteY1-44" fmla="*/ 1878273 h 7568820"/>
              <a:gd name="connsiteX2-45" fmla="*/ 4071277 w 7708416"/>
              <a:gd name="connsiteY2-46" fmla="*/ 0 h 7568820"/>
              <a:gd name="connsiteX3-47" fmla="*/ 7708416 w 7708416"/>
              <a:gd name="connsiteY3-48" fmla="*/ 7548349 h 7568820"/>
              <a:gd name="connsiteX4-49" fmla="*/ 5043691 w 7708416"/>
              <a:gd name="connsiteY4-50" fmla="*/ 7568820 h 7568820"/>
              <a:gd name="connsiteX0-51" fmla="*/ 5043691 w 9400738"/>
              <a:gd name="connsiteY0-52" fmla="*/ 7568820 h 7568820"/>
              <a:gd name="connsiteX1-53" fmla="*/ 0 w 9400738"/>
              <a:gd name="connsiteY1-54" fmla="*/ 1878273 h 7568820"/>
              <a:gd name="connsiteX2-55" fmla="*/ 4071277 w 9400738"/>
              <a:gd name="connsiteY2-56" fmla="*/ 0 h 7568820"/>
              <a:gd name="connsiteX3-57" fmla="*/ 9400738 w 9400738"/>
              <a:gd name="connsiteY3-58" fmla="*/ 5091752 h 7568820"/>
              <a:gd name="connsiteX4-59" fmla="*/ 5043691 w 9400738"/>
              <a:gd name="connsiteY4-60" fmla="*/ 7568820 h 7568820"/>
              <a:gd name="connsiteX0-61" fmla="*/ 5043691 w 9400738"/>
              <a:gd name="connsiteY0-62" fmla="*/ 7561996 h 7561996"/>
              <a:gd name="connsiteX1-63" fmla="*/ 0 w 9400738"/>
              <a:gd name="connsiteY1-64" fmla="*/ 1871449 h 7561996"/>
              <a:gd name="connsiteX2-65" fmla="*/ 4030334 w 9400738"/>
              <a:gd name="connsiteY2-66" fmla="*/ 0 h 7561996"/>
              <a:gd name="connsiteX3-67" fmla="*/ 9400738 w 9400738"/>
              <a:gd name="connsiteY3-68" fmla="*/ 5084928 h 7561996"/>
              <a:gd name="connsiteX4-69" fmla="*/ 5043691 w 9400738"/>
              <a:gd name="connsiteY4-70" fmla="*/ 7561996 h 7561996"/>
              <a:gd name="connsiteX0-71" fmla="*/ 5043691 w 9400738"/>
              <a:gd name="connsiteY0-72" fmla="*/ 7548348 h 7548348"/>
              <a:gd name="connsiteX1-73" fmla="*/ 0 w 9400738"/>
              <a:gd name="connsiteY1-74" fmla="*/ 1857801 h 7548348"/>
              <a:gd name="connsiteX2-75" fmla="*/ 4043982 w 9400738"/>
              <a:gd name="connsiteY2-76" fmla="*/ 0 h 7548348"/>
              <a:gd name="connsiteX3-77" fmla="*/ 9400738 w 9400738"/>
              <a:gd name="connsiteY3-78" fmla="*/ 5071280 h 7548348"/>
              <a:gd name="connsiteX4-79" fmla="*/ 5043691 w 9400738"/>
              <a:gd name="connsiteY4-80" fmla="*/ 7548348 h 7548348"/>
              <a:gd name="connsiteX0-81" fmla="*/ 5057339 w 9414386"/>
              <a:gd name="connsiteY0-82" fmla="*/ 7548348 h 7548348"/>
              <a:gd name="connsiteX1-83" fmla="*/ 0 w 9414386"/>
              <a:gd name="connsiteY1-84" fmla="*/ 1862351 h 7548348"/>
              <a:gd name="connsiteX2-85" fmla="*/ 4057630 w 9414386"/>
              <a:gd name="connsiteY2-86" fmla="*/ 0 h 7548348"/>
              <a:gd name="connsiteX3-87" fmla="*/ 9414386 w 9414386"/>
              <a:gd name="connsiteY3-88" fmla="*/ 5071280 h 7548348"/>
              <a:gd name="connsiteX4-89" fmla="*/ 5057339 w 9414386"/>
              <a:gd name="connsiteY4-90" fmla="*/ 7548348 h 7548348"/>
              <a:gd name="connsiteX0-91" fmla="*/ 5057339 w 9414386"/>
              <a:gd name="connsiteY0-92" fmla="*/ 7552897 h 7552897"/>
              <a:gd name="connsiteX1-93" fmla="*/ 0 w 9414386"/>
              <a:gd name="connsiteY1-94" fmla="*/ 1866900 h 7552897"/>
              <a:gd name="connsiteX2-95" fmla="*/ 4053081 w 9414386"/>
              <a:gd name="connsiteY2-96" fmla="*/ 0 h 7552897"/>
              <a:gd name="connsiteX3-97" fmla="*/ 9414386 w 9414386"/>
              <a:gd name="connsiteY3-98" fmla="*/ 5075829 h 7552897"/>
              <a:gd name="connsiteX4-99" fmla="*/ 5057339 w 9414386"/>
              <a:gd name="connsiteY4-100" fmla="*/ 7552897 h 7552897"/>
              <a:gd name="connsiteX0-101" fmla="*/ 5061888 w 9414386"/>
              <a:gd name="connsiteY0-102" fmla="*/ 7566545 h 7566545"/>
              <a:gd name="connsiteX1-103" fmla="*/ 0 w 9414386"/>
              <a:gd name="connsiteY1-104" fmla="*/ 1866900 h 7566545"/>
              <a:gd name="connsiteX2-105" fmla="*/ 4053081 w 9414386"/>
              <a:gd name="connsiteY2-106" fmla="*/ 0 h 7566545"/>
              <a:gd name="connsiteX3-107" fmla="*/ 9414386 w 9414386"/>
              <a:gd name="connsiteY3-108" fmla="*/ 5075829 h 7566545"/>
              <a:gd name="connsiteX4-109" fmla="*/ 5061888 w 9414386"/>
              <a:gd name="connsiteY4-110" fmla="*/ 7566545 h 7566545"/>
              <a:gd name="connsiteX0-111" fmla="*/ 5061888 w 9414386"/>
              <a:gd name="connsiteY0-112" fmla="*/ 7589291 h 7589291"/>
              <a:gd name="connsiteX1-113" fmla="*/ 0 w 9414386"/>
              <a:gd name="connsiteY1-114" fmla="*/ 1866900 h 7589291"/>
              <a:gd name="connsiteX2-115" fmla="*/ 4053081 w 9414386"/>
              <a:gd name="connsiteY2-116" fmla="*/ 0 h 7589291"/>
              <a:gd name="connsiteX3-117" fmla="*/ 9414386 w 9414386"/>
              <a:gd name="connsiteY3-118" fmla="*/ 5075829 h 7589291"/>
              <a:gd name="connsiteX4-119" fmla="*/ 5061888 w 9414386"/>
              <a:gd name="connsiteY4-120" fmla="*/ 7589291 h 7589291"/>
              <a:gd name="connsiteX0-121" fmla="*/ 5061888 w 9428034"/>
              <a:gd name="connsiteY0-122" fmla="*/ 7589291 h 7589291"/>
              <a:gd name="connsiteX1-123" fmla="*/ 0 w 9428034"/>
              <a:gd name="connsiteY1-124" fmla="*/ 1866900 h 7589291"/>
              <a:gd name="connsiteX2-125" fmla="*/ 4053081 w 9428034"/>
              <a:gd name="connsiteY2-126" fmla="*/ 0 h 7589291"/>
              <a:gd name="connsiteX3-127" fmla="*/ 9428034 w 9428034"/>
              <a:gd name="connsiteY3-128" fmla="*/ 5071280 h 7589291"/>
              <a:gd name="connsiteX4-129" fmla="*/ 5061888 w 9428034"/>
              <a:gd name="connsiteY4-130" fmla="*/ 7589291 h 7589291"/>
              <a:gd name="connsiteX0-131" fmla="*/ 5061888 w 9428034"/>
              <a:gd name="connsiteY0-132" fmla="*/ 7602939 h 7602939"/>
              <a:gd name="connsiteX1-133" fmla="*/ 0 w 9428034"/>
              <a:gd name="connsiteY1-134" fmla="*/ 1880548 h 7602939"/>
              <a:gd name="connsiteX2-135" fmla="*/ 4053081 w 9428034"/>
              <a:gd name="connsiteY2-136" fmla="*/ 0 h 7602939"/>
              <a:gd name="connsiteX3-137" fmla="*/ 9428034 w 9428034"/>
              <a:gd name="connsiteY3-138" fmla="*/ 5084928 h 7602939"/>
              <a:gd name="connsiteX4-139" fmla="*/ 5061888 w 9428034"/>
              <a:gd name="connsiteY4-140" fmla="*/ 7602939 h 7602939"/>
              <a:gd name="connsiteX0-141" fmla="*/ 5075536 w 9441682"/>
              <a:gd name="connsiteY0-142" fmla="*/ 7602939 h 7602939"/>
              <a:gd name="connsiteX1-143" fmla="*/ 0 w 9441682"/>
              <a:gd name="connsiteY1-144" fmla="*/ 1885098 h 7602939"/>
              <a:gd name="connsiteX2-145" fmla="*/ 4066729 w 9441682"/>
              <a:gd name="connsiteY2-146" fmla="*/ 0 h 7602939"/>
              <a:gd name="connsiteX3-147" fmla="*/ 9441682 w 9441682"/>
              <a:gd name="connsiteY3-148" fmla="*/ 5084928 h 7602939"/>
              <a:gd name="connsiteX4-149" fmla="*/ 5075536 w 9441682"/>
              <a:gd name="connsiteY4-150" fmla="*/ 7602939 h 7602939"/>
              <a:gd name="connsiteX0-151" fmla="*/ 4865986 w 9232132"/>
              <a:gd name="connsiteY0-152" fmla="*/ 7602939 h 7602939"/>
              <a:gd name="connsiteX1-153" fmla="*/ 0 w 9232132"/>
              <a:gd name="connsiteY1-154" fmla="*/ 1523148 h 7602939"/>
              <a:gd name="connsiteX2-155" fmla="*/ 3857179 w 9232132"/>
              <a:gd name="connsiteY2-156" fmla="*/ 0 h 7602939"/>
              <a:gd name="connsiteX3-157" fmla="*/ 9232132 w 9232132"/>
              <a:gd name="connsiteY3-158" fmla="*/ 5084928 h 7602939"/>
              <a:gd name="connsiteX4-159" fmla="*/ 4865986 w 9232132"/>
              <a:gd name="connsiteY4-160" fmla="*/ 7602939 h 7602939"/>
              <a:gd name="connsiteX0-161" fmla="*/ 4865986 w 9232132"/>
              <a:gd name="connsiteY0-162" fmla="*/ 7202889 h 7202889"/>
              <a:gd name="connsiteX1-163" fmla="*/ 0 w 9232132"/>
              <a:gd name="connsiteY1-164" fmla="*/ 1123098 h 7202889"/>
              <a:gd name="connsiteX2-165" fmla="*/ 4962079 w 9232132"/>
              <a:gd name="connsiteY2-166" fmla="*/ 0 h 7202889"/>
              <a:gd name="connsiteX3-167" fmla="*/ 9232132 w 9232132"/>
              <a:gd name="connsiteY3-168" fmla="*/ 4684878 h 7202889"/>
              <a:gd name="connsiteX4-169" fmla="*/ 4865986 w 9232132"/>
              <a:gd name="connsiteY4-170" fmla="*/ 7202889 h 7202889"/>
              <a:gd name="connsiteX0-171" fmla="*/ 0 w 9452496"/>
              <a:gd name="connsiteY0-172" fmla="*/ 7240989 h 7240989"/>
              <a:gd name="connsiteX1-173" fmla="*/ 220364 w 9452496"/>
              <a:gd name="connsiteY1-174" fmla="*/ 1123098 h 7240989"/>
              <a:gd name="connsiteX2-175" fmla="*/ 5182443 w 9452496"/>
              <a:gd name="connsiteY2-176" fmla="*/ 0 h 7240989"/>
              <a:gd name="connsiteX3-177" fmla="*/ 9452496 w 9452496"/>
              <a:gd name="connsiteY3-178" fmla="*/ 4684878 h 7240989"/>
              <a:gd name="connsiteX4-179" fmla="*/ 0 w 9452496"/>
              <a:gd name="connsiteY4-180" fmla="*/ 7240989 h 7240989"/>
              <a:gd name="connsiteX0-181" fmla="*/ 0 w 5204346"/>
              <a:gd name="connsiteY0-182" fmla="*/ 7240989 h 7240989"/>
              <a:gd name="connsiteX1-183" fmla="*/ 220364 w 5204346"/>
              <a:gd name="connsiteY1-184" fmla="*/ 1123098 h 7240989"/>
              <a:gd name="connsiteX2-185" fmla="*/ 5182443 w 5204346"/>
              <a:gd name="connsiteY2-186" fmla="*/ 0 h 7240989"/>
              <a:gd name="connsiteX3-187" fmla="*/ 5204346 w 5204346"/>
              <a:gd name="connsiteY3-188" fmla="*/ 6246978 h 7240989"/>
              <a:gd name="connsiteX4-189" fmla="*/ 0 w 5204346"/>
              <a:gd name="connsiteY4-190" fmla="*/ 7240989 h 7240989"/>
              <a:gd name="connsiteX0-191" fmla="*/ 0 w 5204346"/>
              <a:gd name="connsiteY0-192" fmla="*/ 7240989 h 7240989"/>
              <a:gd name="connsiteX1-193" fmla="*/ 252262 w 5204346"/>
              <a:gd name="connsiteY1-194" fmla="*/ 1101833 h 7240989"/>
              <a:gd name="connsiteX2-195" fmla="*/ 5182443 w 5204346"/>
              <a:gd name="connsiteY2-196" fmla="*/ 0 h 7240989"/>
              <a:gd name="connsiteX3-197" fmla="*/ 5204346 w 5204346"/>
              <a:gd name="connsiteY3-198" fmla="*/ 6246978 h 7240989"/>
              <a:gd name="connsiteX4-199" fmla="*/ 0 w 5204346"/>
              <a:gd name="connsiteY4-200" fmla="*/ 7240989 h 7240989"/>
              <a:gd name="connsiteX0-201" fmla="*/ 0 w 5204346"/>
              <a:gd name="connsiteY0-202" fmla="*/ 7240989 h 7240989"/>
              <a:gd name="connsiteX1-203" fmla="*/ 252262 w 5204346"/>
              <a:gd name="connsiteY1-204" fmla="*/ 1101833 h 7240989"/>
              <a:gd name="connsiteX2-205" fmla="*/ 5203708 w 5204346"/>
              <a:gd name="connsiteY2-206" fmla="*/ 0 h 7240989"/>
              <a:gd name="connsiteX3-207" fmla="*/ 5204346 w 5204346"/>
              <a:gd name="connsiteY3-208" fmla="*/ 6246978 h 7240989"/>
              <a:gd name="connsiteX4-209" fmla="*/ 0 w 5204346"/>
              <a:gd name="connsiteY4-210" fmla="*/ 7240989 h 7240989"/>
              <a:gd name="connsiteX0-211" fmla="*/ 0 w 5204346"/>
              <a:gd name="connsiteY0-212" fmla="*/ 7240989 h 7240989"/>
              <a:gd name="connsiteX1-213" fmla="*/ 252262 w 5204346"/>
              <a:gd name="connsiteY1-214" fmla="*/ 1144364 h 7240989"/>
              <a:gd name="connsiteX2-215" fmla="*/ 5203708 w 5204346"/>
              <a:gd name="connsiteY2-216" fmla="*/ 0 h 7240989"/>
              <a:gd name="connsiteX3-217" fmla="*/ 5204346 w 5204346"/>
              <a:gd name="connsiteY3-218" fmla="*/ 6246978 h 7240989"/>
              <a:gd name="connsiteX4-219" fmla="*/ 0 w 5204346"/>
              <a:gd name="connsiteY4-220" fmla="*/ 7240989 h 7240989"/>
              <a:gd name="connsiteX0-221" fmla="*/ 0 w 5257509"/>
              <a:gd name="connsiteY0-222" fmla="*/ 7219723 h 7219723"/>
              <a:gd name="connsiteX1-223" fmla="*/ 305425 w 5257509"/>
              <a:gd name="connsiteY1-224" fmla="*/ 1144364 h 7219723"/>
              <a:gd name="connsiteX2-225" fmla="*/ 5256871 w 5257509"/>
              <a:gd name="connsiteY2-226" fmla="*/ 0 h 7219723"/>
              <a:gd name="connsiteX3-227" fmla="*/ 5257509 w 5257509"/>
              <a:gd name="connsiteY3-228" fmla="*/ 6246978 h 7219723"/>
              <a:gd name="connsiteX4-229" fmla="*/ 0 w 5257509"/>
              <a:gd name="connsiteY4-230" fmla="*/ 7219723 h 7219723"/>
              <a:gd name="connsiteX0-231" fmla="*/ 0 w 5256874"/>
              <a:gd name="connsiteY0-232" fmla="*/ 7219723 h 7219723"/>
              <a:gd name="connsiteX1-233" fmla="*/ 305425 w 5256874"/>
              <a:gd name="connsiteY1-234" fmla="*/ 1144364 h 7219723"/>
              <a:gd name="connsiteX2-235" fmla="*/ 5256871 w 5256874"/>
              <a:gd name="connsiteY2-236" fmla="*/ 0 h 7219723"/>
              <a:gd name="connsiteX3-237" fmla="*/ 5246876 w 5256874"/>
              <a:gd name="connsiteY3-238" fmla="*/ 6268243 h 7219723"/>
              <a:gd name="connsiteX4-239" fmla="*/ 0 w 5256874"/>
              <a:gd name="connsiteY4-240" fmla="*/ 7219723 h 7219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56874" h="7219723">
                <a:moveTo>
                  <a:pt x="0" y="7219723"/>
                </a:moveTo>
                <a:lnTo>
                  <a:pt x="305425" y="1144364"/>
                </a:lnTo>
                <a:lnTo>
                  <a:pt x="5256871" y="0"/>
                </a:lnTo>
                <a:cubicBezTo>
                  <a:pt x="5257084" y="2082326"/>
                  <a:pt x="5246663" y="4185917"/>
                  <a:pt x="5246876" y="6268243"/>
                </a:cubicBezTo>
                <a:lnTo>
                  <a:pt x="0" y="721972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00A5-A625-44E2-8AE1-47F9AB4C1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A5F8-F2A4-44C6-B2B3-064685566F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0"/>
            <a:r>
              <a:rPr lang="zh-CN" altLang="en-US"/>
              <a:t>第二级</a:t>
            </a:r>
            <a:endParaRPr lang="zh-CN" altLang="en-US"/>
          </a:p>
          <a:p>
            <a:pPr lvl="0"/>
            <a:r>
              <a:rPr lang="zh-CN" altLang="en-US"/>
              <a:t>第三级</a:t>
            </a:r>
            <a:endParaRPr lang="zh-CN" altLang="en-US"/>
          </a:p>
          <a:p>
            <a:pPr lvl="0"/>
            <a:r>
              <a:rPr lang="zh-CN" altLang="en-US"/>
              <a:t>第四级</a:t>
            </a:r>
            <a:endParaRPr lang="zh-CN" altLang="en-US"/>
          </a:p>
          <a:p>
            <a:pPr lvl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2018/8/20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zh-CN" altLang="en-US" sz="3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  <a:endParaRPr kumimoji="0" lang="en-US" altLang="zh-CN" sz="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模板下载，精品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effectLst>
                <a:outerShdw sx="1000" sy="1000" algn="ctr" rotWithShape="0">
                  <a:schemeClr val="tx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52.xml"/><Relationship Id="rId19" Type="http://schemas.openxmlformats.org/officeDocument/2006/relationships/slideLayout" Target="../slideLayouts/slideLayout18.xml"/><Relationship Id="rId18" Type="http://schemas.openxmlformats.org/officeDocument/2006/relationships/image" Target="../media/image18.jpeg"/><Relationship Id="rId17" Type="http://schemas.openxmlformats.org/officeDocument/2006/relationships/tags" Target="../tags/tag65.xml"/><Relationship Id="rId16" Type="http://schemas.openxmlformats.org/officeDocument/2006/relationships/image" Target="../media/image17.jpeg"/><Relationship Id="rId15" Type="http://schemas.openxmlformats.org/officeDocument/2006/relationships/tags" Target="../tags/tag64.xml"/><Relationship Id="rId14" Type="http://schemas.openxmlformats.org/officeDocument/2006/relationships/image" Target="../media/image16.jpeg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23.xml"/><Relationship Id="rId13" Type="http://schemas.openxmlformats.org/officeDocument/2006/relationships/image" Target="../media/image21.jpeg"/><Relationship Id="rId12" Type="http://schemas.openxmlformats.org/officeDocument/2006/relationships/tags" Target="../tags/tag76.xml"/><Relationship Id="rId11" Type="http://schemas.openxmlformats.org/officeDocument/2006/relationships/image" Target="../media/image20.png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0" Type="http://schemas.openxmlformats.org/officeDocument/2006/relationships/notesSlide" Target="../notesSlides/notesSlide15.xml"/><Relationship Id="rId2" Type="http://schemas.openxmlformats.org/officeDocument/2006/relationships/tags" Target="../tags/tag81.xml"/><Relationship Id="rId19" Type="http://schemas.openxmlformats.org/officeDocument/2006/relationships/slideLayout" Target="../slideLayouts/slideLayout18.xml"/><Relationship Id="rId18" Type="http://schemas.openxmlformats.org/officeDocument/2006/relationships/image" Target="../media/image13.jpeg"/><Relationship Id="rId17" Type="http://schemas.openxmlformats.org/officeDocument/2006/relationships/tags" Target="../tags/tag94.xml"/><Relationship Id="rId16" Type="http://schemas.openxmlformats.org/officeDocument/2006/relationships/image" Target="../media/image18.jpeg"/><Relationship Id="rId15" Type="http://schemas.openxmlformats.org/officeDocument/2006/relationships/tags" Target="../tags/tag93.xml"/><Relationship Id="rId14" Type="http://schemas.openxmlformats.org/officeDocument/2006/relationships/image" Target="../media/image23.jpeg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7" Type="http://schemas.openxmlformats.org/officeDocument/2006/relationships/notesSlide" Target="../notesSlides/notesSlide16.xml"/><Relationship Id="rId16" Type="http://schemas.openxmlformats.org/officeDocument/2006/relationships/slideLayout" Target="../slideLayouts/slideLayout18.xml"/><Relationship Id="rId15" Type="http://schemas.openxmlformats.org/officeDocument/2006/relationships/image" Target="../media/image8.jpeg"/><Relationship Id="rId14" Type="http://schemas.openxmlformats.org/officeDocument/2006/relationships/tags" Target="../tags/tag106.xml"/><Relationship Id="rId13" Type="http://schemas.openxmlformats.org/officeDocument/2006/relationships/image" Target="../media/image15.jpeg"/><Relationship Id="rId12" Type="http://schemas.openxmlformats.org/officeDocument/2006/relationships/tags" Target="../tags/tag105.xml"/><Relationship Id="rId11" Type="http://schemas.openxmlformats.org/officeDocument/2006/relationships/image" Target="../media/image24.jpeg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18.xml"/><Relationship Id="rId17" Type="http://schemas.openxmlformats.org/officeDocument/2006/relationships/image" Target="../media/image11.jpeg"/><Relationship Id="rId16" Type="http://schemas.openxmlformats.org/officeDocument/2006/relationships/tags" Target="../tags/tag120.xml"/><Relationship Id="rId15" Type="http://schemas.openxmlformats.org/officeDocument/2006/relationships/image" Target="../media/image12.jpeg"/><Relationship Id="rId14" Type="http://schemas.openxmlformats.org/officeDocument/2006/relationships/tags" Target="../tags/tag119.xml"/><Relationship Id="rId13" Type="http://schemas.openxmlformats.org/officeDocument/2006/relationships/image" Target="../media/image16.jpeg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1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3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image" Target="../media/image25.jpe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6.xml"/><Relationship Id="rId1" Type="http://schemas.openxmlformats.org/officeDocument/2006/relationships/tags" Target="../tags/tag1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0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6.jpe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5.jpeg"/><Relationship Id="rId3" Type="http://schemas.openxmlformats.org/officeDocument/2006/relationships/tags" Target="../tags/tag13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2.xml"/><Relationship Id="rId20" Type="http://schemas.openxmlformats.org/officeDocument/2006/relationships/image" Target="../media/image9.jpeg"/><Relationship Id="rId2" Type="http://schemas.openxmlformats.org/officeDocument/2006/relationships/tags" Target="../tags/tag12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image" Target="../media/image8.jpeg"/><Relationship Id="rId15" Type="http://schemas.openxmlformats.org/officeDocument/2006/relationships/tags" Target="../tags/tag22.xml"/><Relationship Id="rId14" Type="http://schemas.openxmlformats.org/officeDocument/2006/relationships/image" Target="../media/image7.jpeg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2" Type="http://schemas.openxmlformats.org/officeDocument/2006/relationships/notesSlide" Target="../notesSlides/notesSlide7.xml"/><Relationship Id="rId31" Type="http://schemas.openxmlformats.org/officeDocument/2006/relationships/slideLayout" Target="../slideLayouts/slideLayout19.xml"/><Relationship Id="rId30" Type="http://schemas.openxmlformats.org/officeDocument/2006/relationships/image" Target="../media/image15.jpeg"/><Relationship Id="rId3" Type="http://schemas.openxmlformats.org/officeDocument/2006/relationships/tags" Target="../tags/tag28.xml"/><Relationship Id="rId29" Type="http://schemas.openxmlformats.org/officeDocument/2006/relationships/tags" Target="../tags/tag49.xml"/><Relationship Id="rId28" Type="http://schemas.openxmlformats.org/officeDocument/2006/relationships/image" Target="../media/image14.jpeg"/><Relationship Id="rId27" Type="http://schemas.openxmlformats.org/officeDocument/2006/relationships/tags" Target="../tags/tag48.xml"/><Relationship Id="rId26" Type="http://schemas.openxmlformats.org/officeDocument/2006/relationships/image" Target="../media/image13.jpeg"/><Relationship Id="rId25" Type="http://schemas.openxmlformats.org/officeDocument/2006/relationships/tags" Target="../tags/tag47.xml"/><Relationship Id="rId24" Type="http://schemas.openxmlformats.org/officeDocument/2006/relationships/image" Target="../media/image12.jpeg"/><Relationship Id="rId23" Type="http://schemas.openxmlformats.org/officeDocument/2006/relationships/tags" Target="../tags/tag46.xml"/><Relationship Id="rId22" Type="http://schemas.openxmlformats.org/officeDocument/2006/relationships/image" Target="../media/image11.jpeg"/><Relationship Id="rId21" Type="http://schemas.openxmlformats.org/officeDocument/2006/relationships/tags" Target="../tags/tag45.xml"/><Relationship Id="rId20" Type="http://schemas.openxmlformats.org/officeDocument/2006/relationships/image" Target="../media/image10.jpeg"/><Relationship Id="rId2" Type="http://schemas.openxmlformats.org/officeDocument/2006/relationships/tags" Target="../tags/tag27.xml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905"/>
            <a:ext cx="12192000" cy="6856730"/>
          </a:xfrm>
          <a:prstGeom prst="rect">
            <a:avLst/>
          </a:prstGeom>
          <a:solidFill>
            <a:srgbClr val="001D4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2783840"/>
            <a:ext cx="12192000" cy="1422400"/>
          </a:xfrm>
          <a:prstGeom prst="rect">
            <a:avLst/>
          </a:prstGeom>
          <a:solidFill>
            <a:srgbClr val="4284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5080" y="635"/>
            <a:ext cx="121869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8" name="PA_库_椭圆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67100" y="798830"/>
            <a:ext cx="5257800" cy="5257800"/>
          </a:xfrm>
          <a:prstGeom prst="ellipse">
            <a:avLst/>
          </a:prstGeom>
          <a:solidFill>
            <a:srgbClr val="4284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11" name="PA_库_椭圆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0000" y="1143000"/>
            <a:ext cx="4572000" cy="4572000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15" name="PA_库_椭圆 9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107978" y="440978"/>
            <a:ext cx="5976044" cy="5976044"/>
          </a:xfrm>
          <a:prstGeom prst="ellipse">
            <a:avLst/>
          </a:prstGeom>
          <a:solidFill>
            <a:srgbClr val="4284FF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12" name="PA_库_Прямоугольник 15"/>
          <p:cNvSpPr/>
          <p:nvPr>
            <p:custDataLst>
              <p:tags r:id="rId5"/>
            </p:custDataLst>
          </p:nvPr>
        </p:nvSpPr>
        <p:spPr>
          <a:xfrm>
            <a:off x="1758950" y="2751773"/>
            <a:ext cx="8843010" cy="18224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“</a:t>
            </a:r>
            <a:r>
              <a:rPr lang="zh-CN" altLang="en-US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致敬</a:t>
            </a:r>
            <a:r>
              <a:rPr lang="en-US" altLang="zh-CN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·2020</a:t>
            </a:r>
            <a:r>
              <a:rPr lang="zh-CN" altLang="en-US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清明祭英烈</a:t>
            </a:r>
            <a:r>
              <a:rPr lang="en-US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”</a:t>
            </a:r>
            <a:endParaRPr lang="zh-CN" altLang="en-US" sz="45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  <a:p>
            <a:pPr algn="ctr"/>
            <a:r>
              <a:rPr lang="zh-CN" altLang="en-US" sz="45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项目方案</a:t>
            </a:r>
            <a:endParaRPr lang="en-US" sz="45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13" name="PA_库_形状 1280"/>
          <p:cNvCxnSpPr/>
          <p:nvPr>
            <p:custDataLst>
              <p:tags r:id="rId6"/>
            </p:custDataLst>
          </p:nvPr>
        </p:nvCxnSpPr>
        <p:spPr>
          <a:xfrm>
            <a:off x="5166995" y="4465902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" name="PA_文本框 9"/>
          <p:cNvSpPr txBox="1"/>
          <p:nvPr>
            <p:custDataLst>
              <p:tags r:id="rId7"/>
            </p:custDataLst>
          </p:nvPr>
        </p:nvSpPr>
        <p:spPr>
          <a:xfrm>
            <a:off x="4675505" y="2211705"/>
            <a:ext cx="28117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latin typeface="Arial Black" panose="020B0A04020102020204" pitchFamily="34" charset="0"/>
              </a:rPr>
              <a:t>LOGO</a:t>
            </a:r>
            <a:endParaRPr lang="en-US" altLang="zh-C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纯音乐-a bright futur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5605" y="617334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11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8" grpId="0" bldLvl="0" animBg="1" autoUpdateAnimBg="0"/>
      <p:bldP spid="8" grpId="1" bldLvl="0" animBg="1" autoUpdateAnimBg="0"/>
      <p:bldP spid="8" grpId="2" bldLvl="0" animBg="1" autoUpdateAnimBg="0"/>
      <p:bldP spid="11" grpId="0" bldLvl="0" animBg="1" autoUpdateAnimBg="0"/>
      <p:bldP spid="11" grpId="1" bldLvl="0" animBg="1" autoUpdateAnimBg="0"/>
      <p:bldP spid="11" grpId="2" bldLvl="0" animBg="1" autoUpdateAnimBg="0"/>
      <p:bldP spid="15" grpId="0" bldLvl="0" animBg="1" autoUpdateAnimBg="0"/>
      <p:bldP spid="15" grpId="1" bldLvl="0" animBg="1" autoUpdateAnimBg="0"/>
      <p:bldP spid="15" grpId="2" bldLvl="0" animBg="1" autoUpdateAnimBg="0"/>
      <p:bldP spid="12" grpId="0" autoUpdateAnimBg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项目来源</a:t>
            </a:r>
            <a:endParaRPr lang="zh-CN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15" name="PA_库_形状 784"/>
          <p:cNvSpPr/>
          <p:nvPr>
            <p:custDataLst>
              <p:tags r:id="rId1"/>
            </p:custDataLst>
          </p:nvPr>
        </p:nvSpPr>
        <p:spPr>
          <a:xfrm>
            <a:off x="4838700" y="1828515"/>
            <a:ext cx="2514600" cy="251460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1" name="PA_库_形状 793"/>
          <p:cNvSpPr/>
          <p:nvPr>
            <p:custDataLst>
              <p:tags r:id="rId2"/>
            </p:custDataLst>
          </p:nvPr>
        </p:nvSpPr>
        <p:spPr>
          <a:xfrm>
            <a:off x="4724400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PA_库_形状 794"/>
          <p:cNvSpPr/>
          <p:nvPr>
            <p:custDataLst>
              <p:tags r:id="rId3"/>
            </p:custDataLst>
          </p:nvPr>
        </p:nvSpPr>
        <p:spPr>
          <a:xfrm>
            <a:off x="4724400" y="5245194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29" name="PA_库_形状 793"/>
          <p:cNvSpPr/>
          <p:nvPr>
            <p:custDataLst>
              <p:tags r:id="rId4"/>
            </p:custDataLst>
          </p:nvPr>
        </p:nvSpPr>
        <p:spPr>
          <a:xfrm>
            <a:off x="4724400" y="4937872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1" name="PA_库_形状 784"/>
          <p:cNvSpPr/>
          <p:nvPr>
            <p:custDataLst>
              <p:tags r:id="rId5"/>
            </p:custDataLst>
          </p:nvPr>
        </p:nvSpPr>
        <p:spPr>
          <a:xfrm>
            <a:off x="8044118" y="1828515"/>
            <a:ext cx="2514600" cy="251460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2" name="PA_库_形状 793"/>
          <p:cNvSpPr/>
          <p:nvPr>
            <p:custDataLst>
              <p:tags r:id="rId6"/>
            </p:custDataLst>
          </p:nvPr>
        </p:nvSpPr>
        <p:spPr>
          <a:xfrm>
            <a:off x="792981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3" name="PA_库_形状 794"/>
          <p:cNvSpPr/>
          <p:nvPr>
            <p:custDataLst>
              <p:tags r:id="rId7"/>
            </p:custDataLst>
          </p:nvPr>
        </p:nvSpPr>
        <p:spPr>
          <a:xfrm>
            <a:off x="7929818" y="5245194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5" name="PA_库_形状 793"/>
          <p:cNvSpPr/>
          <p:nvPr>
            <p:custDataLst>
              <p:tags r:id="rId8"/>
            </p:custDataLst>
          </p:nvPr>
        </p:nvSpPr>
        <p:spPr>
          <a:xfrm>
            <a:off x="7929818" y="4937872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7" name="PA_库_形状 784"/>
          <p:cNvSpPr/>
          <p:nvPr>
            <p:custDataLst>
              <p:tags r:id="rId9"/>
            </p:custDataLst>
          </p:nvPr>
        </p:nvSpPr>
        <p:spPr>
          <a:xfrm>
            <a:off x="1642808" y="1828515"/>
            <a:ext cx="2514600" cy="251460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8" name="PA_库_形状 793"/>
          <p:cNvSpPr/>
          <p:nvPr>
            <p:custDataLst>
              <p:tags r:id="rId10"/>
            </p:custDataLst>
          </p:nvPr>
        </p:nvSpPr>
        <p:spPr>
          <a:xfrm>
            <a:off x="152850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9" name="PA_库_形状 794"/>
          <p:cNvSpPr/>
          <p:nvPr>
            <p:custDataLst>
              <p:tags r:id="rId11"/>
            </p:custDataLst>
          </p:nvPr>
        </p:nvSpPr>
        <p:spPr>
          <a:xfrm>
            <a:off x="1528508" y="5245194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42" name="PA_库_形状 793"/>
          <p:cNvSpPr/>
          <p:nvPr>
            <p:custDataLst>
              <p:tags r:id="rId12"/>
            </p:custDataLst>
          </p:nvPr>
        </p:nvSpPr>
        <p:spPr>
          <a:xfrm>
            <a:off x="1528508" y="4937872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cxnSp>
        <p:nvCxnSpPr>
          <p:cNvPr id="47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" name="文本框 49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A_库_PicturePlaceholder 8" descr="C:\Users\Administrator\Desktop\新建文件夹\正方形\timgYE3UHO99.jpgtimgYE3UHO99"/>
          <p:cNvPicPr>
            <a:picLocks noGrp="1" noChangeAspect="1"/>
          </p:cNvPicPr>
          <p:nvPr>
            <p:ph type="pic" sz="quarter" idx="11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1870678" y="2057258"/>
            <a:ext cx="2057400" cy="2057400"/>
          </a:xfrm>
        </p:spPr>
      </p:pic>
      <p:pic>
        <p:nvPicPr>
          <p:cNvPr id="10" name="PA_库_PicturePlaceholder 9" descr="C:\Users\Administrator\Desktop\新建文件夹\正方形\timgPQRBEKYB.jpgtimgPQRBEKYB"/>
          <p:cNvPicPr>
            <a:picLocks noGrp="1" noChangeAspect="1"/>
          </p:cNvPicPr>
          <p:nvPr>
            <p:ph type="pic" sz="quarter" idx="12"/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5067300" y="2057115"/>
            <a:ext cx="2057400" cy="2057400"/>
          </a:xfrm>
        </p:spPr>
      </p:pic>
      <p:pic>
        <p:nvPicPr>
          <p:cNvPr id="11" name="PA_库_PicturePlaceholder 10" descr="C:\Users\Administrator\Desktop\新建文件夹\正方形\timgKIZ61U5L.jpgtimgKIZ61U5L"/>
          <p:cNvPicPr>
            <a:picLocks noGrp="1" noChangeAspect="1"/>
          </p:cNvPicPr>
          <p:nvPr>
            <p:ph type="pic" sz="quarter" idx="13"/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8273036" y="2057115"/>
            <a:ext cx="2056765" cy="20574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42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 autoUpdateAnimBg="0"/>
      <p:bldP spid="15" grpId="1" bldLvl="0" animBg="1" autoUpdateAnimBg="0"/>
      <p:bldP spid="15" grpId="2" bldLvl="0" animBg="1" autoUpdateAnimBg="0"/>
      <p:bldP spid="21" grpId="0" autoUpdateAnimBg="0"/>
      <p:bldP spid="21" grpId="1" autoUpdateAnimBg="0"/>
      <p:bldP spid="21" grpId="2" autoUpdateAnimBg="0"/>
      <p:bldP spid="22" grpId="0" autoUpdateAnimBg="0"/>
      <p:bldP spid="22" grpId="1" autoUpdateAnimBg="0"/>
      <p:bldP spid="22" grpId="2" autoUpdateAnimBg="0"/>
      <p:bldP spid="29" grpId="0" autoUpdateAnimBg="0"/>
      <p:bldP spid="29" grpId="1" autoUpdateAnimBg="0"/>
      <p:bldP spid="29" grpId="2" autoUpdateAnimBg="0"/>
      <p:bldP spid="31" grpId="0" bldLvl="0" animBg="1" autoUpdateAnimBg="0"/>
      <p:bldP spid="31" grpId="1" bldLvl="0" animBg="1" autoUpdateAnimBg="0"/>
      <p:bldP spid="31" grpId="2" bldLvl="0" animBg="1" autoUpdateAnimBg="0"/>
      <p:bldP spid="32" grpId="0" autoUpdateAnimBg="0"/>
      <p:bldP spid="32" grpId="1" autoUpdateAnimBg="0"/>
      <p:bldP spid="32" grpId="2" autoUpdateAnimBg="0"/>
      <p:bldP spid="33" grpId="0" autoUpdateAnimBg="0"/>
      <p:bldP spid="33" grpId="1" autoUpdateAnimBg="0"/>
      <p:bldP spid="33" grpId="2" autoUpdateAnimBg="0"/>
      <p:bldP spid="35" grpId="0" autoUpdateAnimBg="0"/>
      <p:bldP spid="35" grpId="1" autoUpdateAnimBg="0"/>
      <p:bldP spid="35" grpId="2" autoUpdateAnimBg="0"/>
      <p:bldP spid="37" grpId="0" bldLvl="0" animBg="1" autoUpdateAnimBg="0"/>
      <p:bldP spid="37" grpId="1" bldLvl="0" animBg="1" autoUpdateAnimBg="0"/>
      <p:bldP spid="37" grpId="2" bldLvl="0" animBg="1" autoUpdateAnimBg="0"/>
      <p:bldP spid="38" grpId="0" autoUpdateAnimBg="0"/>
      <p:bldP spid="38" grpId="1" autoUpdateAnimBg="0"/>
      <p:bldP spid="38" grpId="2" autoUpdateAnimBg="0"/>
      <p:bldP spid="39" grpId="0" autoUpdateAnimBg="0"/>
      <p:bldP spid="39" grpId="1" autoUpdateAnimBg="0"/>
      <p:bldP spid="39" grpId="2" autoUpdateAnimBg="0"/>
      <p:bldP spid="42" grpId="0" autoUpdateAnimBg="0"/>
      <p:bldP spid="42" grpId="1" autoUpdateAnimBg="0"/>
      <p:bldP spid="42" grpId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639445" y="0"/>
            <a:ext cx="10913110" cy="6858000"/>
          </a:xfrm>
          <a:custGeom>
            <a:avLst/>
            <a:gdLst>
              <a:gd name="T0" fmla="*/ 6118 w 6880"/>
              <a:gd name="T1" fmla="*/ 0 h 4320"/>
              <a:gd name="T2" fmla="*/ 763 w 6880"/>
              <a:gd name="T3" fmla="*/ 0 h 4320"/>
              <a:gd name="T4" fmla="*/ 0 w 6880"/>
              <a:gd name="T5" fmla="*/ 2160 h 4320"/>
              <a:gd name="T6" fmla="*/ 763 w 6880"/>
              <a:gd name="T7" fmla="*/ 4320 h 4320"/>
              <a:gd name="T8" fmla="*/ 6118 w 6880"/>
              <a:gd name="T9" fmla="*/ 4320 h 4320"/>
              <a:gd name="T10" fmla="*/ 6880 w 6880"/>
              <a:gd name="T11" fmla="*/ 2160 h 4320"/>
              <a:gd name="T12" fmla="*/ 6118 w 688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80" h="4320">
                <a:moveTo>
                  <a:pt x="6118" y="0"/>
                </a:moveTo>
                <a:cubicBezTo>
                  <a:pt x="763" y="0"/>
                  <a:pt x="763" y="0"/>
                  <a:pt x="763" y="0"/>
                </a:cubicBezTo>
                <a:cubicBezTo>
                  <a:pt x="286" y="590"/>
                  <a:pt x="0" y="1342"/>
                  <a:pt x="0" y="2160"/>
                </a:cubicBezTo>
                <a:cubicBezTo>
                  <a:pt x="0" y="2978"/>
                  <a:pt x="286" y="3730"/>
                  <a:pt x="763" y="4320"/>
                </a:cubicBezTo>
                <a:cubicBezTo>
                  <a:pt x="6118" y="4320"/>
                  <a:pt x="6118" y="4320"/>
                  <a:pt x="6118" y="4320"/>
                </a:cubicBezTo>
                <a:cubicBezTo>
                  <a:pt x="6595" y="3730"/>
                  <a:pt x="6880" y="2978"/>
                  <a:pt x="6880" y="2160"/>
                </a:cubicBezTo>
                <a:cubicBezTo>
                  <a:pt x="6880" y="1342"/>
                  <a:pt x="6595" y="590"/>
                  <a:pt x="6118" y="0"/>
                </a:cubicBezTo>
                <a:close/>
              </a:path>
            </a:pathLst>
          </a:custGeom>
          <a:solidFill>
            <a:srgbClr val="014B8A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8" name="Freeform 7"/>
          <p:cNvSpPr/>
          <p:nvPr/>
        </p:nvSpPr>
        <p:spPr bwMode="auto">
          <a:xfrm>
            <a:off x="1496060" y="0"/>
            <a:ext cx="9199880" cy="6858000"/>
          </a:xfrm>
          <a:custGeom>
            <a:avLst/>
            <a:gdLst>
              <a:gd name="T0" fmla="*/ 5800 w 5800"/>
              <a:gd name="T1" fmla="*/ 2160 h 4320"/>
              <a:gd name="T2" fmla="*/ 4835 w 5800"/>
              <a:gd name="T3" fmla="*/ 4320 h 4320"/>
              <a:gd name="T4" fmla="*/ 965 w 5800"/>
              <a:gd name="T5" fmla="*/ 4320 h 4320"/>
              <a:gd name="T6" fmla="*/ 0 w 5800"/>
              <a:gd name="T7" fmla="*/ 2160 h 4320"/>
              <a:gd name="T8" fmla="*/ 965 w 5800"/>
              <a:gd name="T9" fmla="*/ 0 h 4320"/>
              <a:gd name="T10" fmla="*/ 4835 w 5800"/>
              <a:gd name="T11" fmla="*/ 0 h 4320"/>
              <a:gd name="T12" fmla="*/ 5800 w 5800"/>
              <a:gd name="T13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0" h="4320">
                <a:moveTo>
                  <a:pt x="5800" y="2160"/>
                </a:moveTo>
                <a:cubicBezTo>
                  <a:pt x="5800" y="3018"/>
                  <a:pt x="5428" y="3789"/>
                  <a:pt x="4835" y="4320"/>
                </a:cubicBezTo>
                <a:cubicBezTo>
                  <a:pt x="965" y="4320"/>
                  <a:pt x="965" y="4320"/>
                  <a:pt x="965" y="4320"/>
                </a:cubicBezTo>
                <a:cubicBezTo>
                  <a:pt x="373" y="3789"/>
                  <a:pt x="0" y="3018"/>
                  <a:pt x="0" y="2160"/>
                </a:cubicBezTo>
                <a:cubicBezTo>
                  <a:pt x="0" y="1302"/>
                  <a:pt x="373" y="531"/>
                  <a:pt x="965" y="0"/>
                </a:cubicBezTo>
                <a:cubicBezTo>
                  <a:pt x="4835" y="0"/>
                  <a:pt x="4835" y="0"/>
                  <a:pt x="4835" y="0"/>
                </a:cubicBezTo>
                <a:cubicBezTo>
                  <a:pt x="5428" y="531"/>
                  <a:pt x="5800" y="1302"/>
                  <a:pt x="5800" y="2160"/>
                </a:cubicBezTo>
                <a:close/>
              </a:path>
            </a:pathLst>
          </a:custGeom>
          <a:solidFill>
            <a:srgbClr val="014B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7" name="Прямоугольник 46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  <a:sym typeface="+mn-ea"/>
              </a:rPr>
              <a:t>竞争对手</a:t>
            </a:r>
            <a:endParaRPr lang="zh-CN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73" name="图片占位符 7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3594" r="10000" b="13594"/>
          <a:stretch>
            <a:fillRect/>
          </a:stretch>
        </p:blipFill>
        <p:spPr>
          <a:xfrm>
            <a:off x="5373370" y="2461260"/>
            <a:ext cx="1449705" cy="1449705"/>
          </a:xfrm>
          <a:prstGeom prst="ellipse">
            <a:avLst/>
          </a:prstGeom>
          <a:noFill/>
        </p:spPr>
      </p:pic>
      <p:sp>
        <p:nvSpPr>
          <p:cNvPr id="11" name="Rectangle 72"/>
          <p:cNvSpPr/>
          <p:nvPr/>
        </p:nvSpPr>
        <p:spPr bwMode="auto">
          <a:xfrm>
            <a:off x="5976620" y="3969385"/>
            <a:ext cx="232410" cy="238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2" name="Rectangle 73"/>
          <p:cNvSpPr/>
          <p:nvPr/>
        </p:nvSpPr>
        <p:spPr bwMode="auto">
          <a:xfrm>
            <a:off x="5858510" y="4175760"/>
            <a:ext cx="474345" cy="1018540"/>
          </a:xfrm>
          <a:prstGeom prst="rect">
            <a:avLst/>
          </a:prstGeom>
          <a:solidFill>
            <a:srgbClr val="001D4A"/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68" name="Freeform: Shape 74"/>
          <p:cNvSpPr/>
          <p:nvPr/>
        </p:nvSpPr>
        <p:spPr bwMode="auto">
          <a:xfrm>
            <a:off x="5254625" y="2343150"/>
            <a:ext cx="1682750" cy="1682750"/>
          </a:xfrm>
          <a:custGeom>
            <a:avLst/>
            <a:gdLst/>
            <a:ahLst/>
            <a:cxnLst>
              <a:cxn ang="0">
                <a:pos x="538" y="1076"/>
              </a:cxn>
              <a:cxn ang="0">
                <a:pos x="0" y="538"/>
              </a:cxn>
              <a:cxn ang="0">
                <a:pos x="538" y="0"/>
              </a:cxn>
              <a:cxn ang="0">
                <a:pos x="1076" y="538"/>
              </a:cxn>
              <a:cxn ang="0">
                <a:pos x="538" y="1076"/>
              </a:cxn>
              <a:cxn ang="0">
                <a:pos x="538" y="80"/>
              </a:cxn>
              <a:cxn ang="0">
                <a:pos x="80" y="538"/>
              </a:cxn>
              <a:cxn ang="0">
                <a:pos x="538" y="996"/>
              </a:cxn>
              <a:cxn ang="0">
                <a:pos x="996" y="538"/>
              </a:cxn>
              <a:cxn ang="0">
                <a:pos x="538" y="80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3" name="Freeform: Shape 76"/>
          <p:cNvSpPr/>
          <p:nvPr/>
        </p:nvSpPr>
        <p:spPr bwMode="auto">
          <a:xfrm>
            <a:off x="6089650" y="5086985"/>
            <a:ext cx="600710" cy="542290"/>
          </a:xfrm>
          <a:custGeom>
            <a:avLst/>
            <a:gdLst/>
            <a:ahLst/>
            <a:cxnLst>
              <a:cxn ang="0">
                <a:pos x="383" y="0"/>
              </a:cxn>
              <a:cxn ang="0">
                <a:pos x="200" y="198"/>
              </a:cxn>
              <a:cxn ang="0">
                <a:pos x="200" y="347"/>
              </a:cxn>
              <a:cxn ang="0">
                <a:pos x="0" y="347"/>
              </a:cxn>
              <a:cxn ang="0">
                <a:pos x="0" y="90"/>
              </a:cxn>
              <a:cxn ang="0">
                <a:pos x="383" y="0"/>
              </a:cxn>
            </a:cxnLst>
            <a:rect l="0" t="0" r="r" b="b"/>
            <a:pathLst>
              <a:path w="383" h="347">
                <a:moveTo>
                  <a:pt x="383" y="0"/>
                </a:moveTo>
                <a:cubicBezTo>
                  <a:pt x="383" y="0"/>
                  <a:pt x="352" y="89"/>
                  <a:pt x="200" y="198"/>
                </a:cubicBezTo>
                <a:cubicBezTo>
                  <a:pt x="200" y="347"/>
                  <a:pt x="200" y="347"/>
                  <a:pt x="200" y="347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90"/>
                  <a:pt x="0" y="90"/>
                  <a:pt x="0" y="90"/>
                </a:cubicBezTo>
                <a:lnTo>
                  <a:pt x="38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4" name="Freeform: Shape 77"/>
          <p:cNvSpPr/>
          <p:nvPr/>
        </p:nvSpPr>
        <p:spPr bwMode="auto">
          <a:xfrm>
            <a:off x="6074410" y="4166235"/>
            <a:ext cx="640080" cy="422275"/>
          </a:xfrm>
          <a:custGeom>
            <a:avLst/>
            <a:gdLst/>
            <a:ahLst/>
            <a:cxnLst>
              <a:cxn ang="0">
                <a:pos x="395" y="56"/>
              </a:cxn>
              <a:cxn ang="0">
                <a:pos x="353" y="150"/>
              </a:cxn>
              <a:cxn ang="0">
                <a:pos x="108" y="256"/>
              </a:cxn>
              <a:cxn ang="0">
                <a:pos x="15" y="213"/>
              </a:cxn>
              <a:cxn ang="0">
                <a:pos x="15" y="213"/>
              </a:cxn>
              <a:cxn ang="0">
                <a:pos x="57" y="119"/>
              </a:cxn>
              <a:cxn ang="0">
                <a:pos x="302" y="14"/>
              </a:cxn>
              <a:cxn ang="0">
                <a:pos x="395" y="56"/>
              </a:cxn>
            </a:cxnLst>
            <a:rect l="0" t="0" r="r" b="b"/>
            <a:pathLst>
              <a:path w="409" h="270">
                <a:moveTo>
                  <a:pt x="395" y="56"/>
                </a:moveTo>
                <a:cubicBezTo>
                  <a:pt x="409" y="94"/>
                  <a:pt x="390" y="136"/>
                  <a:pt x="353" y="150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71" y="270"/>
                  <a:pt x="29" y="250"/>
                  <a:pt x="15" y="213"/>
                </a:cubicBezTo>
                <a:cubicBezTo>
                  <a:pt x="15" y="213"/>
                  <a:pt x="15" y="213"/>
                  <a:pt x="15" y="213"/>
                </a:cubicBezTo>
                <a:cubicBezTo>
                  <a:pt x="0" y="175"/>
                  <a:pt x="20" y="133"/>
                  <a:pt x="57" y="119"/>
                </a:cubicBezTo>
                <a:cubicBezTo>
                  <a:pt x="302" y="14"/>
                  <a:pt x="302" y="14"/>
                  <a:pt x="302" y="14"/>
                </a:cubicBezTo>
                <a:cubicBezTo>
                  <a:pt x="339" y="0"/>
                  <a:pt x="381" y="19"/>
                  <a:pt x="395" y="5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5" name="Freeform: Shape 78"/>
          <p:cNvSpPr/>
          <p:nvPr/>
        </p:nvSpPr>
        <p:spPr bwMode="auto">
          <a:xfrm>
            <a:off x="6108065" y="4370705"/>
            <a:ext cx="140970" cy="196850"/>
          </a:xfrm>
          <a:custGeom>
            <a:avLst/>
            <a:gdLst/>
            <a:ahLst/>
            <a:cxnLst>
              <a:cxn ang="0">
                <a:pos x="12" y="78"/>
              </a:cxn>
              <a:cxn ang="0">
                <a:pos x="47" y="0"/>
              </a:cxn>
              <a:cxn ang="0">
                <a:pos x="90" y="114"/>
              </a:cxn>
              <a:cxn ang="0">
                <a:pos x="12" y="78"/>
              </a:cxn>
            </a:cxnLst>
            <a:rect l="0" t="0" r="r" b="b"/>
            <a:pathLst>
              <a:path w="90" h="126">
                <a:moveTo>
                  <a:pt x="12" y="78"/>
                </a:moveTo>
                <a:cubicBezTo>
                  <a:pt x="0" y="47"/>
                  <a:pt x="16" y="12"/>
                  <a:pt x="47" y="0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58" y="126"/>
                  <a:pt x="23" y="110"/>
                  <a:pt x="12" y="7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6" name="Freeform: Shape 79"/>
          <p:cNvSpPr/>
          <p:nvPr/>
        </p:nvSpPr>
        <p:spPr bwMode="auto">
          <a:xfrm>
            <a:off x="6089650" y="4408170"/>
            <a:ext cx="640080" cy="422275"/>
          </a:xfrm>
          <a:custGeom>
            <a:avLst/>
            <a:gdLst/>
            <a:ahLst/>
            <a:cxnLst>
              <a:cxn ang="0">
                <a:pos x="395" y="57"/>
              </a:cxn>
              <a:cxn ang="0">
                <a:pos x="352" y="151"/>
              </a:cxn>
              <a:cxn ang="0">
                <a:pos x="108" y="256"/>
              </a:cxn>
              <a:cxn ang="0">
                <a:pos x="14" y="214"/>
              </a:cxn>
              <a:cxn ang="0">
                <a:pos x="14" y="214"/>
              </a:cxn>
              <a:cxn ang="0">
                <a:pos x="57" y="120"/>
              </a:cxn>
              <a:cxn ang="0">
                <a:pos x="301" y="15"/>
              </a:cxn>
              <a:cxn ang="0">
                <a:pos x="395" y="57"/>
              </a:cxn>
            </a:cxnLst>
            <a:rect l="0" t="0" r="r" b="b"/>
            <a:pathLst>
              <a:path w="409" h="271">
                <a:moveTo>
                  <a:pt x="395" y="57"/>
                </a:moveTo>
                <a:cubicBezTo>
                  <a:pt x="409" y="95"/>
                  <a:pt x="390" y="137"/>
                  <a:pt x="352" y="151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70" y="271"/>
                  <a:pt x="28" y="251"/>
                  <a:pt x="14" y="214"/>
                </a:cubicBezTo>
                <a:cubicBezTo>
                  <a:pt x="14" y="214"/>
                  <a:pt x="14" y="214"/>
                  <a:pt x="14" y="214"/>
                </a:cubicBezTo>
                <a:cubicBezTo>
                  <a:pt x="0" y="176"/>
                  <a:pt x="19" y="134"/>
                  <a:pt x="57" y="120"/>
                </a:cubicBezTo>
                <a:cubicBezTo>
                  <a:pt x="301" y="15"/>
                  <a:pt x="301" y="15"/>
                  <a:pt x="301" y="15"/>
                </a:cubicBezTo>
                <a:cubicBezTo>
                  <a:pt x="339" y="0"/>
                  <a:pt x="381" y="20"/>
                  <a:pt x="395" y="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7" name="Freeform: Shape 80"/>
          <p:cNvSpPr/>
          <p:nvPr/>
        </p:nvSpPr>
        <p:spPr bwMode="auto">
          <a:xfrm>
            <a:off x="6123305" y="4605020"/>
            <a:ext cx="140970" cy="196850"/>
          </a:xfrm>
          <a:custGeom>
            <a:avLst/>
            <a:gdLst/>
            <a:ahLst/>
            <a:cxnLst>
              <a:cxn ang="0">
                <a:pos x="12" y="79"/>
              </a:cxn>
              <a:cxn ang="0">
                <a:pos x="48" y="0"/>
              </a:cxn>
              <a:cxn ang="0">
                <a:pos x="90" y="114"/>
              </a:cxn>
              <a:cxn ang="0">
                <a:pos x="12" y="79"/>
              </a:cxn>
            </a:cxnLst>
            <a:rect l="0" t="0" r="r" b="b"/>
            <a:pathLst>
              <a:path w="90" h="126">
                <a:moveTo>
                  <a:pt x="12" y="79"/>
                </a:moveTo>
                <a:cubicBezTo>
                  <a:pt x="0" y="47"/>
                  <a:pt x="16" y="12"/>
                  <a:pt x="48" y="0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59" y="126"/>
                  <a:pt x="24" y="110"/>
                  <a:pt x="12" y="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8" name="Freeform: Shape 81"/>
          <p:cNvSpPr/>
          <p:nvPr/>
        </p:nvSpPr>
        <p:spPr bwMode="auto">
          <a:xfrm>
            <a:off x="5571490" y="4421505"/>
            <a:ext cx="840740" cy="1207770"/>
          </a:xfrm>
          <a:custGeom>
            <a:avLst/>
            <a:gdLst/>
            <a:ahLst/>
            <a:cxnLst>
              <a:cxn ang="0">
                <a:pos x="485" y="66"/>
              </a:cxn>
              <a:cxn ang="0">
                <a:pos x="357" y="9"/>
              </a:cxn>
              <a:cxn ang="0">
                <a:pos x="275" y="5"/>
              </a:cxn>
              <a:cxn ang="0">
                <a:pos x="140" y="5"/>
              </a:cxn>
              <a:cxn ang="0">
                <a:pos x="85" y="5"/>
              </a:cxn>
              <a:cxn ang="0">
                <a:pos x="0" y="80"/>
              </a:cxn>
              <a:cxn ang="0">
                <a:pos x="0" y="136"/>
              </a:cxn>
              <a:cxn ang="0">
                <a:pos x="0" y="540"/>
              </a:cxn>
              <a:cxn ang="0">
                <a:pos x="124" y="675"/>
              </a:cxn>
              <a:cxn ang="0">
                <a:pos x="124" y="773"/>
              </a:cxn>
              <a:cxn ang="0">
                <a:pos x="344" y="773"/>
              </a:cxn>
              <a:cxn ang="0">
                <a:pos x="344" y="596"/>
              </a:cxn>
              <a:cxn ang="0">
                <a:pos x="344" y="552"/>
              </a:cxn>
              <a:cxn ang="0">
                <a:pos x="188" y="148"/>
              </a:cxn>
              <a:cxn ang="0">
                <a:pos x="315" y="151"/>
              </a:cxn>
              <a:cxn ang="0">
                <a:pos x="424" y="198"/>
              </a:cxn>
              <a:cxn ang="0">
                <a:pos x="521" y="162"/>
              </a:cxn>
              <a:cxn ang="0">
                <a:pos x="485" y="66"/>
              </a:cxn>
            </a:cxnLst>
            <a:rect l="0" t="0" r="r" b="b"/>
            <a:pathLst>
              <a:path w="538" h="773">
                <a:moveTo>
                  <a:pt x="485" y="66"/>
                </a:moveTo>
                <a:cubicBezTo>
                  <a:pt x="357" y="9"/>
                  <a:pt x="357" y="9"/>
                  <a:pt x="357" y="9"/>
                </a:cubicBezTo>
                <a:cubicBezTo>
                  <a:pt x="338" y="0"/>
                  <a:pt x="284" y="5"/>
                  <a:pt x="275" y="5"/>
                </a:cubicBezTo>
                <a:cubicBezTo>
                  <a:pt x="140" y="5"/>
                  <a:pt x="140" y="5"/>
                  <a:pt x="140" y="5"/>
                </a:cubicBezTo>
                <a:cubicBezTo>
                  <a:pt x="85" y="5"/>
                  <a:pt x="85" y="5"/>
                  <a:pt x="85" y="5"/>
                </a:cubicBezTo>
                <a:cubicBezTo>
                  <a:pt x="41" y="5"/>
                  <a:pt x="0" y="35"/>
                  <a:pt x="0" y="8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540"/>
                  <a:pt x="0" y="540"/>
                  <a:pt x="0" y="540"/>
                </a:cubicBezTo>
                <a:cubicBezTo>
                  <a:pt x="0" y="610"/>
                  <a:pt x="56" y="669"/>
                  <a:pt x="124" y="675"/>
                </a:cubicBezTo>
                <a:cubicBezTo>
                  <a:pt x="124" y="773"/>
                  <a:pt x="124" y="773"/>
                  <a:pt x="124" y="773"/>
                </a:cubicBezTo>
                <a:cubicBezTo>
                  <a:pt x="344" y="773"/>
                  <a:pt x="344" y="773"/>
                  <a:pt x="344" y="773"/>
                </a:cubicBezTo>
                <a:cubicBezTo>
                  <a:pt x="344" y="596"/>
                  <a:pt x="344" y="596"/>
                  <a:pt x="344" y="596"/>
                </a:cubicBezTo>
                <a:cubicBezTo>
                  <a:pt x="344" y="552"/>
                  <a:pt x="344" y="552"/>
                  <a:pt x="344" y="552"/>
                </a:cubicBezTo>
                <a:cubicBezTo>
                  <a:pt x="344" y="303"/>
                  <a:pt x="188" y="148"/>
                  <a:pt x="188" y="148"/>
                </a:cubicBezTo>
                <a:cubicBezTo>
                  <a:pt x="188" y="148"/>
                  <a:pt x="283" y="147"/>
                  <a:pt x="315" y="151"/>
                </a:cubicBezTo>
                <a:cubicBezTo>
                  <a:pt x="349" y="155"/>
                  <a:pt x="424" y="198"/>
                  <a:pt x="424" y="198"/>
                </a:cubicBezTo>
                <a:cubicBezTo>
                  <a:pt x="461" y="215"/>
                  <a:pt x="504" y="199"/>
                  <a:pt x="521" y="162"/>
                </a:cubicBezTo>
                <a:cubicBezTo>
                  <a:pt x="538" y="126"/>
                  <a:pt x="522" y="83"/>
                  <a:pt x="485" y="6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3" name="Freeform: Shape 82"/>
          <p:cNvSpPr/>
          <p:nvPr/>
        </p:nvSpPr>
        <p:spPr bwMode="auto">
          <a:xfrm>
            <a:off x="6239510" y="4539615"/>
            <a:ext cx="144780" cy="189230"/>
          </a:xfrm>
          <a:custGeom>
            <a:avLst/>
            <a:gdLst/>
            <a:ahLst/>
            <a:cxnLst>
              <a:cxn ang="0">
                <a:pos x="78" y="79"/>
              </a:cxn>
              <a:cxn ang="0">
                <a:pos x="0" y="108"/>
              </a:cxn>
              <a:cxn ang="0">
                <a:pos x="49" y="0"/>
              </a:cxn>
              <a:cxn ang="0">
                <a:pos x="78" y="79"/>
              </a:cxn>
            </a:cxnLst>
            <a:rect l="0" t="0" r="r" b="b"/>
            <a:pathLst>
              <a:path w="92" h="122">
                <a:moveTo>
                  <a:pt x="78" y="79"/>
                </a:moveTo>
                <a:cubicBezTo>
                  <a:pt x="65" y="109"/>
                  <a:pt x="30" y="122"/>
                  <a:pt x="0" y="108"/>
                </a:cubicBezTo>
                <a:cubicBezTo>
                  <a:pt x="49" y="0"/>
                  <a:pt x="49" y="0"/>
                  <a:pt x="49" y="0"/>
                </a:cubicBezTo>
                <a:cubicBezTo>
                  <a:pt x="79" y="14"/>
                  <a:pt x="92" y="49"/>
                  <a:pt x="78" y="7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4" name="Rectangle 83"/>
          <p:cNvSpPr/>
          <p:nvPr/>
        </p:nvSpPr>
        <p:spPr bwMode="auto">
          <a:xfrm>
            <a:off x="5713730" y="5610225"/>
            <a:ext cx="758190" cy="506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5" name="Rectangle 84"/>
          <p:cNvSpPr/>
          <p:nvPr/>
        </p:nvSpPr>
        <p:spPr bwMode="auto">
          <a:xfrm>
            <a:off x="6108065" y="5610225"/>
            <a:ext cx="363855" cy="50673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6" name="Freeform: Shape 85"/>
          <p:cNvSpPr/>
          <p:nvPr/>
        </p:nvSpPr>
        <p:spPr bwMode="auto">
          <a:xfrm>
            <a:off x="6098540" y="4650105"/>
            <a:ext cx="640080" cy="422275"/>
          </a:xfrm>
          <a:custGeom>
            <a:avLst/>
            <a:gdLst/>
            <a:ahLst/>
            <a:cxnLst>
              <a:cxn ang="0">
                <a:pos x="395" y="57"/>
              </a:cxn>
              <a:cxn ang="0">
                <a:pos x="352" y="151"/>
              </a:cxn>
              <a:cxn ang="0">
                <a:pos x="107" y="256"/>
              </a:cxn>
              <a:cxn ang="0">
                <a:pos x="14" y="214"/>
              </a:cxn>
              <a:cxn ang="0">
                <a:pos x="14" y="214"/>
              </a:cxn>
              <a:cxn ang="0">
                <a:pos x="56" y="120"/>
              </a:cxn>
              <a:cxn ang="0">
                <a:pos x="301" y="14"/>
              </a:cxn>
              <a:cxn ang="0">
                <a:pos x="395" y="57"/>
              </a:cxn>
            </a:cxnLst>
            <a:rect l="0" t="0" r="r" b="b"/>
            <a:pathLst>
              <a:path w="409" h="270">
                <a:moveTo>
                  <a:pt x="395" y="57"/>
                </a:moveTo>
                <a:cubicBezTo>
                  <a:pt x="409" y="95"/>
                  <a:pt x="389" y="137"/>
                  <a:pt x="352" y="151"/>
                </a:cubicBezTo>
                <a:cubicBezTo>
                  <a:pt x="107" y="256"/>
                  <a:pt x="107" y="256"/>
                  <a:pt x="107" y="256"/>
                </a:cubicBezTo>
                <a:cubicBezTo>
                  <a:pt x="70" y="270"/>
                  <a:pt x="28" y="251"/>
                  <a:pt x="14" y="214"/>
                </a:cubicBezTo>
                <a:cubicBezTo>
                  <a:pt x="14" y="214"/>
                  <a:pt x="14" y="214"/>
                  <a:pt x="14" y="214"/>
                </a:cubicBezTo>
                <a:cubicBezTo>
                  <a:pt x="0" y="176"/>
                  <a:pt x="19" y="134"/>
                  <a:pt x="56" y="120"/>
                </a:cubicBezTo>
                <a:cubicBezTo>
                  <a:pt x="301" y="14"/>
                  <a:pt x="301" y="14"/>
                  <a:pt x="301" y="14"/>
                </a:cubicBezTo>
                <a:cubicBezTo>
                  <a:pt x="339" y="0"/>
                  <a:pt x="380" y="19"/>
                  <a:pt x="395" y="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7" name="Freeform: Shape 86"/>
          <p:cNvSpPr/>
          <p:nvPr/>
        </p:nvSpPr>
        <p:spPr bwMode="auto">
          <a:xfrm>
            <a:off x="6125210" y="4854575"/>
            <a:ext cx="135255" cy="189230"/>
          </a:xfrm>
          <a:custGeom>
            <a:avLst/>
            <a:gdLst/>
            <a:ahLst/>
            <a:cxnLst>
              <a:cxn ang="0">
                <a:pos x="12" y="76"/>
              </a:cxn>
              <a:cxn ang="0">
                <a:pos x="46" y="0"/>
              </a:cxn>
              <a:cxn ang="0">
                <a:pos x="87" y="110"/>
              </a:cxn>
              <a:cxn ang="0">
                <a:pos x="12" y="76"/>
              </a:cxn>
            </a:cxnLst>
            <a:rect l="0" t="0" r="r" b="b"/>
            <a:pathLst>
              <a:path w="87" h="121">
                <a:moveTo>
                  <a:pt x="12" y="76"/>
                </a:moveTo>
                <a:cubicBezTo>
                  <a:pt x="0" y="45"/>
                  <a:pt x="16" y="11"/>
                  <a:pt x="46" y="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57" y="121"/>
                  <a:pt x="23" y="106"/>
                  <a:pt x="12" y="7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8" name="Freeform: Shape 87"/>
          <p:cNvSpPr/>
          <p:nvPr/>
        </p:nvSpPr>
        <p:spPr bwMode="auto">
          <a:xfrm>
            <a:off x="6089650" y="4899660"/>
            <a:ext cx="640080" cy="422275"/>
          </a:xfrm>
          <a:custGeom>
            <a:avLst/>
            <a:gdLst/>
            <a:ahLst/>
            <a:cxnLst>
              <a:cxn ang="0">
                <a:pos x="395" y="57"/>
              </a:cxn>
              <a:cxn ang="0">
                <a:pos x="352" y="150"/>
              </a:cxn>
              <a:cxn ang="0">
                <a:pos x="108" y="256"/>
              </a:cxn>
              <a:cxn ang="0">
                <a:pos x="14" y="213"/>
              </a:cxn>
              <a:cxn ang="0">
                <a:pos x="14" y="213"/>
              </a:cxn>
              <a:cxn ang="0">
                <a:pos x="57" y="120"/>
              </a:cxn>
              <a:cxn ang="0">
                <a:pos x="301" y="14"/>
              </a:cxn>
              <a:cxn ang="0">
                <a:pos x="395" y="57"/>
              </a:cxn>
            </a:cxnLst>
            <a:rect l="0" t="0" r="r" b="b"/>
            <a:pathLst>
              <a:path w="409" h="270">
                <a:moveTo>
                  <a:pt x="395" y="57"/>
                </a:moveTo>
                <a:cubicBezTo>
                  <a:pt x="409" y="94"/>
                  <a:pt x="390" y="136"/>
                  <a:pt x="352" y="150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70" y="270"/>
                  <a:pt x="28" y="251"/>
                  <a:pt x="14" y="213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0" y="176"/>
                  <a:pt x="19" y="134"/>
                  <a:pt x="57" y="120"/>
                </a:cubicBezTo>
                <a:cubicBezTo>
                  <a:pt x="301" y="14"/>
                  <a:pt x="301" y="14"/>
                  <a:pt x="301" y="14"/>
                </a:cubicBezTo>
                <a:cubicBezTo>
                  <a:pt x="339" y="0"/>
                  <a:pt x="381" y="19"/>
                  <a:pt x="395" y="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9" name="Freeform: Shape 88"/>
          <p:cNvSpPr/>
          <p:nvPr/>
        </p:nvSpPr>
        <p:spPr bwMode="auto">
          <a:xfrm>
            <a:off x="6125210" y="5104130"/>
            <a:ext cx="135255" cy="189230"/>
          </a:xfrm>
          <a:custGeom>
            <a:avLst/>
            <a:gdLst/>
            <a:ahLst/>
            <a:cxnLst>
              <a:cxn ang="0">
                <a:pos x="12" y="75"/>
              </a:cxn>
              <a:cxn ang="0">
                <a:pos x="46" y="0"/>
              </a:cxn>
              <a:cxn ang="0">
                <a:pos x="87" y="110"/>
              </a:cxn>
              <a:cxn ang="0">
                <a:pos x="12" y="75"/>
              </a:cxn>
            </a:cxnLst>
            <a:rect l="0" t="0" r="r" b="b"/>
            <a:pathLst>
              <a:path w="87" h="121">
                <a:moveTo>
                  <a:pt x="12" y="75"/>
                </a:moveTo>
                <a:cubicBezTo>
                  <a:pt x="0" y="45"/>
                  <a:pt x="16" y="11"/>
                  <a:pt x="46" y="0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57" y="121"/>
                  <a:pt x="23" y="106"/>
                  <a:pt x="12" y="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grpSp>
        <p:nvGrpSpPr>
          <p:cNvPr id="20" name="Group 7"/>
          <p:cNvGrpSpPr/>
          <p:nvPr/>
        </p:nvGrpSpPr>
        <p:grpSpPr>
          <a:xfrm>
            <a:off x="4674235" y="3998595"/>
            <a:ext cx="720090" cy="720090"/>
            <a:chOff x="4780428" y="3998593"/>
            <a:chExt cx="720317" cy="720317"/>
          </a:xfrm>
        </p:grpSpPr>
        <p:sp>
          <p:nvSpPr>
            <p:cNvPr id="21" name="Oval 127"/>
            <p:cNvSpPr/>
            <p:nvPr/>
          </p:nvSpPr>
          <p:spPr>
            <a:xfrm>
              <a:off x="4780428" y="3998593"/>
              <a:ext cx="720317" cy="7203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22" name="Group 90"/>
            <p:cNvGrpSpPr/>
            <p:nvPr/>
          </p:nvGrpSpPr>
          <p:grpSpPr>
            <a:xfrm>
              <a:off x="4963323" y="4143978"/>
              <a:ext cx="354533" cy="429567"/>
              <a:chOff x="3543301" y="3363913"/>
              <a:chExt cx="300038" cy="363538"/>
            </a:xfrm>
            <a:solidFill>
              <a:schemeClr val="bg1"/>
            </a:solidFill>
          </p:grpSpPr>
          <p:sp>
            <p:nvSpPr>
              <p:cNvPr id="48" name="Freeform: Shape 128"/>
              <p:cNvSpPr/>
              <p:nvPr/>
            </p:nvSpPr>
            <p:spPr bwMode="auto">
              <a:xfrm>
                <a:off x="3676651" y="3386138"/>
                <a:ext cx="119063" cy="152400"/>
              </a:xfrm>
              <a:custGeom>
                <a:avLst/>
                <a:gdLst/>
                <a:ahLst/>
                <a:cxnLst>
                  <a:cxn ang="0">
                    <a:pos x="32" y="18"/>
                  </a:cxn>
                  <a:cxn ang="0">
                    <a:pos x="4" y="68"/>
                  </a:cxn>
                  <a:cxn ang="0">
                    <a:pos x="4" y="102"/>
                  </a:cxn>
                  <a:cxn ang="0">
                    <a:pos x="5" y="115"/>
                  </a:cxn>
                  <a:cxn ang="0">
                    <a:pos x="6" y="115"/>
                  </a:cxn>
                  <a:cxn ang="0">
                    <a:pos x="20" y="102"/>
                  </a:cxn>
                  <a:cxn ang="0">
                    <a:pos x="20" y="69"/>
                  </a:cxn>
                  <a:cxn ang="0">
                    <a:pos x="58" y="56"/>
                  </a:cxn>
                  <a:cxn ang="0">
                    <a:pos x="89" y="5"/>
                  </a:cxn>
                  <a:cxn ang="0">
                    <a:pos x="32" y="18"/>
                  </a:cxn>
                </a:cxnLst>
                <a:rect l="0" t="0" r="r" b="b"/>
                <a:pathLst>
                  <a:path w="89" h="115">
                    <a:moveTo>
                      <a:pt x="32" y="18"/>
                    </a:moveTo>
                    <a:cubicBezTo>
                      <a:pt x="16" y="30"/>
                      <a:pt x="4" y="51"/>
                      <a:pt x="4" y="68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7"/>
                      <a:pt x="0" y="115"/>
                      <a:pt x="5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11" y="115"/>
                      <a:pt x="20" y="107"/>
                      <a:pt x="20" y="102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69"/>
                      <a:pt x="45" y="66"/>
                      <a:pt x="58" y="56"/>
                    </a:cubicBezTo>
                    <a:cubicBezTo>
                      <a:pt x="83" y="38"/>
                      <a:pt x="89" y="5"/>
                      <a:pt x="89" y="5"/>
                    </a:cubicBezTo>
                    <a:cubicBezTo>
                      <a:pt x="89" y="5"/>
                      <a:pt x="56" y="0"/>
                      <a:pt x="3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129"/>
              <p:cNvSpPr/>
              <p:nvPr/>
            </p:nvSpPr>
            <p:spPr bwMode="auto">
              <a:xfrm>
                <a:off x="3586163" y="3363913"/>
                <a:ext cx="117475" cy="152400"/>
              </a:xfrm>
              <a:custGeom>
                <a:avLst/>
                <a:gdLst/>
                <a:ahLst/>
                <a:cxnLst>
                  <a:cxn ang="0">
                    <a:pos x="56" y="18"/>
                  </a:cxn>
                  <a:cxn ang="0">
                    <a:pos x="85" y="68"/>
                  </a:cxn>
                  <a:cxn ang="0">
                    <a:pos x="85" y="102"/>
                  </a:cxn>
                  <a:cxn ang="0">
                    <a:pos x="84" y="115"/>
                  </a:cxn>
                  <a:cxn ang="0">
                    <a:pos x="82" y="115"/>
                  </a:cxn>
                  <a:cxn ang="0">
                    <a:pos x="69" y="102"/>
                  </a:cxn>
                  <a:cxn ang="0">
                    <a:pos x="69" y="69"/>
                  </a:cxn>
                  <a:cxn ang="0">
                    <a:pos x="30" y="56"/>
                  </a:cxn>
                  <a:cxn ang="0">
                    <a:pos x="0" y="5"/>
                  </a:cxn>
                  <a:cxn ang="0">
                    <a:pos x="56" y="18"/>
                  </a:cxn>
                </a:cxnLst>
                <a:rect l="0" t="0" r="r" b="b"/>
                <a:pathLst>
                  <a:path w="89" h="115">
                    <a:moveTo>
                      <a:pt x="56" y="18"/>
                    </a:moveTo>
                    <a:cubicBezTo>
                      <a:pt x="73" y="30"/>
                      <a:pt x="85" y="51"/>
                      <a:pt x="85" y="68"/>
                    </a:cubicBezTo>
                    <a:cubicBezTo>
                      <a:pt x="85" y="102"/>
                      <a:pt x="85" y="102"/>
                      <a:pt x="85" y="102"/>
                    </a:cubicBezTo>
                    <a:cubicBezTo>
                      <a:pt x="85" y="107"/>
                      <a:pt x="89" y="115"/>
                      <a:pt x="84" y="115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77" y="115"/>
                      <a:pt x="69" y="107"/>
                      <a:pt x="69" y="102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5" y="69"/>
                      <a:pt x="43" y="66"/>
                      <a:pt x="30" y="56"/>
                    </a:cubicBezTo>
                    <a:cubicBezTo>
                      <a:pt x="6" y="38"/>
                      <a:pt x="0" y="5"/>
                      <a:pt x="0" y="5"/>
                    </a:cubicBezTo>
                    <a:cubicBezTo>
                      <a:pt x="0" y="5"/>
                      <a:pt x="32" y="0"/>
                      <a:pt x="56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130"/>
              <p:cNvSpPr/>
              <p:nvPr/>
            </p:nvSpPr>
            <p:spPr bwMode="auto">
              <a:xfrm>
                <a:off x="3543301" y="3475038"/>
                <a:ext cx="300038" cy="252413"/>
              </a:xfrm>
              <a:custGeom>
                <a:avLst/>
                <a:gdLst/>
                <a:ahLst/>
                <a:cxnLst>
                  <a:cxn ang="0">
                    <a:pos x="113" y="34"/>
                  </a:cxn>
                  <a:cxn ang="0">
                    <a:pos x="161" y="0"/>
                  </a:cxn>
                  <a:cxn ang="0">
                    <a:pos x="227" y="78"/>
                  </a:cxn>
                  <a:cxn ang="0">
                    <a:pos x="145" y="190"/>
                  </a:cxn>
                  <a:cxn ang="0">
                    <a:pos x="113" y="183"/>
                  </a:cxn>
                  <a:cxn ang="0">
                    <a:pos x="114" y="183"/>
                  </a:cxn>
                  <a:cxn ang="0">
                    <a:pos x="82" y="190"/>
                  </a:cxn>
                  <a:cxn ang="0">
                    <a:pos x="0" y="79"/>
                  </a:cxn>
                  <a:cxn ang="0">
                    <a:pos x="66" y="1"/>
                  </a:cxn>
                  <a:cxn ang="0">
                    <a:pos x="114" y="34"/>
                  </a:cxn>
                  <a:cxn ang="0">
                    <a:pos x="113" y="34"/>
                  </a:cxn>
                </a:cxnLst>
                <a:rect l="0" t="0" r="r" b="b"/>
                <a:pathLst>
                  <a:path w="227" h="190">
                    <a:moveTo>
                      <a:pt x="113" y="34"/>
                    </a:moveTo>
                    <a:cubicBezTo>
                      <a:pt x="113" y="34"/>
                      <a:pt x="126" y="0"/>
                      <a:pt x="161" y="0"/>
                    </a:cubicBezTo>
                    <a:cubicBezTo>
                      <a:pt x="197" y="0"/>
                      <a:pt x="227" y="29"/>
                      <a:pt x="227" y="78"/>
                    </a:cubicBezTo>
                    <a:cubicBezTo>
                      <a:pt x="227" y="127"/>
                      <a:pt x="190" y="190"/>
                      <a:pt x="145" y="190"/>
                    </a:cubicBezTo>
                    <a:cubicBezTo>
                      <a:pt x="113" y="190"/>
                      <a:pt x="113" y="183"/>
                      <a:pt x="113" y="183"/>
                    </a:cubicBezTo>
                    <a:cubicBezTo>
                      <a:pt x="114" y="183"/>
                      <a:pt x="114" y="183"/>
                      <a:pt x="114" y="183"/>
                    </a:cubicBezTo>
                    <a:cubicBezTo>
                      <a:pt x="114" y="183"/>
                      <a:pt x="114" y="190"/>
                      <a:pt x="82" y="190"/>
                    </a:cubicBezTo>
                    <a:cubicBezTo>
                      <a:pt x="37" y="190"/>
                      <a:pt x="0" y="128"/>
                      <a:pt x="0" y="79"/>
                    </a:cubicBezTo>
                    <a:cubicBezTo>
                      <a:pt x="0" y="30"/>
                      <a:pt x="31" y="1"/>
                      <a:pt x="66" y="1"/>
                    </a:cubicBezTo>
                    <a:cubicBezTo>
                      <a:pt x="101" y="1"/>
                      <a:pt x="114" y="34"/>
                      <a:pt x="114" y="34"/>
                    </a:cubicBezTo>
                    <a:lnTo>
                      <a:pt x="113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oup 6"/>
          <p:cNvGrpSpPr/>
          <p:nvPr/>
        </p:nvGrpSpPr>
        <p:grpSpPr>
          <a:xfrm>
            <a:off x="6797675" y="3998595"/>
            <a:ext cx="720090" cy="720090"/>
            <a:chOff x="6903861" y="3998593"/>
            <a:chExt cx="720317" cy="720317"/>
          </a:xfrm>
        </p:grpSpPr>
        <p:sp>
          <p:nvSpPr>
            <p:cNvPr id="37" name="Oval 133"/>
            <p:cNvSpPr/>
            <p:nvPr/>
          </p:nvSpPr>
          <p:spPr>
            <a:xfrm>
              <a:off x="6903861" y="3998593"/>
              <a:ext cx="720317" cy="720317"/>
            </a:xfrm>
            <a:prstGeom prst="ellipse">
              <a:avLst/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38" name="Group 132"/>
            <p:cNvGrpSpPr/>
            <p:nvPr/>
          </p:nvGrpSpPr>
          <p:grpSpPr>
            <a:xfrm>
              <a:off x="7096533" y="4186196"/>
              <a:ext cx="335052" cy="345154"/>
              <a:chOff x="5281613" y="3390900"/>
              <a:chExt cx="315913" cy="325438"/>
            </a:xfrm>
            <a:solidFill>
              <a:schemeClr val="bg1"/>
            </a:solidFill>
          </p:grpSpPr>
          <p:sp>
            <p:nvSpPr>
              <p:cNvPr id="39" name="Freeform: Shape 134"/>
              <p:cNvSpPr/>
              <p:nvPr/>
            </p:nvSpPr>
            <p:spPr bwMode="auto">
              <a:xfrm>
                <a:off x="5424488" y="3557588"/>
                <a:ext cx="158750" cy="158750"/>
              </a:xfrm>
              <a:custGeom>
                <a:avLst/>
                <a:gdLst/>
                <a:ahLst/>
                <a:cxnLst>
                  <a:cxn ang="0">
                    <a:pos x="63" y="112"/>
                  </a:cxn>
                  <a:cxn ang="0">
                    <a:pos x="93" y="112"/>
                  </a:cxn>
                  <a:cxn ang="0">
                    <a:pos x="111" y="94"/>
                  </a:cxn>
                  <a:cxn ang="0">
                    <a:pos x="111" y="64"/>
                  </a:cxn>
                  <a:cxn ang="0">
                    <a:pos x="81" y="33"/>
                  </a:cxn>
                  <a:cxn ang="0">
                    <a:pos x="26" y="9"/>
                  </a:cxn>
                  <a:cxn ang="0">
                    <a:pos x="8" y="27"/>
                  </a:cxn>
                  <a:cxn ang="0">
                    <a:pos x="33" y="81"/>
                  </a:cxn>
                  <a:cxn ang="0">
                    <a:pos x="63" y="112"/>
                  </a:cxn>
                </a:cxnLst>
                <a:rect l="0" t="0" r="r" b="b"/>
                <a:pathLst>
                  <a:path w="120" h="120">
                    <a:moveTo>
                      <a:pt x="63" y="112"/>
                    </a:moveTo>
                    <a:cubicBezTo>
                      <a:pt x="71" y="120"/>
                      <a:pt x="85" y="120"/>
                      <a:pt x="93" y="112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20" y="85"/>
                      <a:pt x="120" y="72"/>
                      <a:pt x="111" y="6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3" y="25"/>
                      <a:pt x="34" y="0"/>
                      <a:pt x="26" y="9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0" y="35"/>
                      <a:pt x="24" y="73"/>
                      <a:pt x="33" y="81"/>
                    </a:cubicBezTo>
                    <a:lnTo>
                      <a:pt x="63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135"/>
              <p:cNvSpPr/>
              <p:nvPr/>
            </p:nvSpPr>
            <p:spPr bwMode="auto">
              <a:xfrm>
                <a:off x="5473701" y="3608388"/>
                <a:ext cx="87313" cy="85725"/>
              </a:xfrm>
              <a:custGeom>
                <a:avLst/>
                <a:gdLst/>
                <a:ahLst/>
                <a:cxnLst>
                  <a:cxn ang="0">
                    <a:pos x="14" y="54"/>
                  </a:cxn>
                  <a:cxn ang="0">
                    <a:pos x="55" y="14"/>
                  </a:cxn>
                  <a:cxn ang="0">
                    <a:pos x="41" y="0"/>
                  </a:cxn>
                  <a:cxn ang="0">
                    <a:pos x="0" y="40"/>
                  </a:cxn>
                  <a:cxn ang="0">
                    <a:pos x="14" y="54"/>
                  </a:cxn>
                </a:cxnLst>
                <a:rect l="0" t="0" r="r" b="b"/>
                <a:pathLst>
                  <a:path w="55" h="54">
                    <a:moveTo>
                      <a:pt x="14" y="54"/>
                    </a:moveTo>
                    <a:lnTo>
                      <a:pt x="55" y="14"/>
                    </a:lnTo>
                    <a:lnTo>
                      <a:pt x="41" y="0"/>
                    </a:lnTo>
                    <a:lnTo>
                      <a:pt x="0" y="40"/>
                    </a:lnTo>
                    <a:lnTo>
                      <a:pt x="14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136"/>
              <p:cNvSpPr/>
              <p:nvPr/>
            </p:nvSpPr>
            <p:spPr bwMode="auto">
              <a:xfrm>
                <a:off x="5305426" y="3438525"/>
                <a:ext cx="233363" cy="233363"/>
              </a:xfrm>
              <a:custGeom>
                <a:avLst/>
                <a:gdLst/>
                <a:ahLst/>
                <a:cxnLst>
                  <a:cxn ang="0">
                    <a:pos x="106" y="147"/>
                  </a:cxn>
                  <a:cxn ang="0">
                    <a:pos x="147" y="107"/>
                  </a:cxn>
                  <a:cxn ang="0">
                    <a:pos x="40" y="0"/>
                  </a:cxn>
                  <a:cxn ang="0">
                    <a:pos x="0" y="41"/>
                  </a:cxn>
                  <a:cxn ang="0">
                    <a:pos x="106" y="147"/>
                  </a:cxn>
                </a:cxnLst>
                <a:rect l="0" t="0" r="r" b="b"/>
                <a:pathLst>
                  <a:path w="147" h="147">
                    <a:moveTo>
                      <a:pt x="106" y="147"/>
                    </a:moveTo>
                    <a:lnTo>
                      <a:pt x="147" y="107"/>
                    </a:lnTo>
                    <a:lnTo>
                      <a:pt x="40" y="0"/>
                    </a:lnTo>
                    <a:lnTo>
                      <a:pt x="0" y="41"/>
                    </a:lnTo>
                    <a:lnTo>
                      <a:pt x="10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137"/>
              <p:cNvSpPr/>
              <p:nvPr/>
            </p:nvSpPr>
            <p:spPr bwMode="auto">
              <a:xfrm>
                <a:off x="5281613" y="3414713"/>
                <a:ext cx="87313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8"/>
                  </a:cxn>
                  <a:cxn ang="0">
                    <a:pos x="15" y="55"/>
                  </a:cxn>
                  <a:cxn ang="0">
                    <a:pos x="35" y="35"/>
                  </a:cxn>
                  <a:cxn ang="0">
                    <a:pos x="55" y="15"/>
                  </a:cxn>
                  <a:cxn ang="0">
                    <a:pos x="27" y="8"/>
                  </a:cxn>
                  <a:cxn ang="0">
                    <a:pos x="0" y="0"/>
                  </a:cxn>
                </a:cxnLst>
                <a:rect l="0" t="0" r="r" b="b"/>
                <a:pathLst>
                  <a:path w="55" h="55">
                    <a:moveTo>
                      <a:pt x="0" y="0"/>
                    </a:moveTo>
                    <a:lnTo>
                      <a:pt x="7" y="28"/>
                    </a:lnTo>
                    <a:lnTo>
                      <a:pt x="15" y="55"/>
                    </a:lnTo>
                    <a:lnTo>
                      <a:pt x="35" y="35"/>
                    </a:lnTo>
                    <a:lnTo>
                      <a:pt x="55" y="15"/>
                    </a:lnTo>
                    <a:lnTo>
                      <a:pt x="27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138"/>
              <p:cNvSpPr/>
              <p:nvPr/>
            </p:nvSpPr>
            <p:spPr bwMode="auto">
              <a:xfrm>
                <a:off x="5281613" y="3414713"/>
                <a:ext cx="25400" cy="25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6"/>
                  </a:cxn>
                  <a:cxn ang="0">
                    <a:pos x="10" y="10"/>
                  </a:cxn>
                  <a:cxn ang="0">
                    <a:pos x="16" y="4"/>
                  </a:cxn>
                  <a:cxn ang="0">
                    <a:pos x="0" y="0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4" y="16"/>
                    </a:lnTo>
                    <a:lnTo>
                      <a:pt x="10" y="10"/>
                    </a:lnTo>
                    <a:lnTo>
                      <a:pt x="16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139"/>
              <p:cNvSpPr/>
              <p:nvPr/>
            </p:nvSpPr>
            <p:spPr bwMode="auto">
              <a:xfrm>
                <a:off x="5489576" y="3390900"/>
                <a:ext cx="107950" cy="107950"/>
              </a:xfrm>
              <a:custGeom>
                <a:avLst/>
                <a:gdLst/>
                <a:ahLst/>
                <a:cxnLst>
                  <a:cxn ang="0">
                    <a:pos x="53" y="64"/>
                  </a:cxn>
                  <a:cxn ang="0">
                    <a:pos x="11" y="70"/>
                  </a:cxn>
                  <a:cxn ang="0">
                    <a:pos x="17" y="29"/>
                  </a:cxn>
                  <a:cxn ang="0">
                    <a:pos x="82" y="0"/>
                  </a:cxn>
                  <a:cxn ang="0">
                    <a:pos x="53" y="64"/>
                  </a:cxn>
                </a:cxnLst>
                <a:rect l="0" t="0" r="r" b="b"/>
                <a:pathLst>
                  <a:path w="82" h="81">
                    <a:moveTo>
                      <a:pt x="53" y="64"/>
                    </a:moveTo>
                    <a:cubicBezTo>
                      <a:pt x="38" y="78"/>
                      <a:pt x="22" y="81"/>
                      <a:pt x="11" y="70"/>
                    </a:cubicBezTo>
                    <a:cubicBezTo>
                      <a:pt x="0" y="59"/>
                      <a:pt x="4" y="43"/>
                      <a:pt x="17" y="29"/>
                    </a:cubicBezTo>
                    <a:cubicBezTo>
                      <a:pt x="42" y="2"/>
                      <a:pt x="82" y="0"/>
                      <a:pt x="82" y="0"/>
                    </a:cubicBezTo>
                    <a:cubicBezTo>
                      <a:pt x="82" y="0"/>
                      <a:pt x="76" y="43"/>
                      <a:pt x="53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140"/>
              <p:cNvSpPr/>
              <p:nvPr/>
            </p:nvSpPr>
            <p:spPr bwMode="auto">
              <a:xfrm>
                <a:off x="5281613" y="3486150"/>
                <a:ext cx="219075" cy="219075"/>
              </a:xfrm>
              <a:custGeom>
                <a:avLst/>
                <a:gdLst/>
                <a:ahLst/>
                <a:cxnLst>
                  <a:cxn ang="0">
                    <a:pos x="22" y="162"/>
                  </a:cxn>
                  <a:cxn ang="0">
                    <a:pos x="7" y="162"/>
                  </a:cxn>
                  <a:cxn ang="0">
                    <a:pos x="5" y="159"/>
                  </a:cxn>
                  <a:cxn ang="0">
                    <a:pos x="5" y="144"/>
                  </a:cxn>
                  <a:cxn ang="0">
                    <a:pos x="133" y="4"/>
                  </a:cxn>
                  <a:cxn ang="0">
                    <a:pos x="149" y="4"/>
                  </a:cxn>
                  <a:cxn ang="0">
                    <a:pos x="162" y="17"/>
                  </a:cxn>
                  <a:cxn ang="0">
                    <a:pos x="162" y="33"/>
                  </a:cxn>
                  <a:cxn ang="0">
                    <a:pos x="22" y="162"/>
                  </a:cxn>
                </a:cxnLst>
                <a:rect l="0" t="0" r="r" b="b"/>
                <a:pathLst>
                  <a:path w="166" h="166">
                    <a:moveTo>
                      <a:pt x="22" y="162"/>
                    </a:moveTo>
                    <a:cubicBezTo>
                      <a:pt x="18" y="166"/>
                      <a:pt x="12" y="166"/>
                      <a:pt x="7" y="162"/>
                    </a:cubicBezTo>
                    <a:cubicBezTo>
                      <a:pt x="5" y="159"/>
                      <a:pt x="5" y="159"/>
                      <a:pt x="5" y="159"/>
                    </a:cubicBezTo>
                    <a:cubicBezTo>
                      <a:pt x="1" y="155"/>
                      <a:pt x="0" y="148"/>
                      <a:pt x="5" y="144"/>
                    </a:cubicBezTo>
                    <a:cubicBezTo>
                      <a:pt x="133" y="4"/>
                      <a:pt x="133" y="4"/>
                      <a:pt x="133" y="4"/>
                    </a:cubicBezTo>
                    <a:cubicBezTo>
                      <a:pt x="138" y="0"/>
                      <a:pt x="144" y="0"/>
                      <a:pt x="149" y="4"/>
                    </a:cubicBezTo>
                    <a:cubicBezTo>
                      <a:pt x="162" y="17"/>
                      <a:pt x="162" y="17"/>
                      <a:pt x="162" y="17"/>
                    </a:cubicBezTo>
                    <a:cubicBezTo>
                      <a:pt x="166" y="22"/>
                      <a:pt x="166" y="28"/>
                      <a:pt x="162" y="33"/>
                    </a:cubicBezTo>
                    <a:lnTo>
                      <a:pt x="22" y="16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5"/>
          <p:cNvGrpSpPr/>
          <p:nvPr/>
        </p:nvGrpSpPr>
        <p:grpSpPr>
          <a:xfrm>
            <a:off x="7183755" y="2889885"/>
            <a:ext cx="720090" cy="720090"/>
            <a:chOff x="7290282" y="2845833"/>
            <a:chExt cx="720317" cy="720317"/>
          </a:xfrm>
        </p:grpSpPr>
        <p:sp>
          <p:nvSpPr>
            <p:cNvPr id="33" name="Oval 149"/>
            <p:cNvSpPr/>
            <p:nvPr/>
          </p:nvSpPr>
          <p:spPr>
            <a:xfrm>
              <a:off x="7290282" y="2845833"/>
              <a:ext cx="720317" cy="7203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34" name="Group 193"/>
            <p:cNvGrpSpPr/>
            <p:nvPr/>
          </p:nvGrpSpPr>
          <p:grpSpPr>
            <a:xfrm>
              <a:off x="7522886" y="3029887"/>
              <a:ext cx="255112" cy="352208"/>
              <a:chOff x="5011738" y="2427288"/>
              <a:chExt cx="212725" cy="293688"/>
            </a:xfrm>
            <a:solidFill>
              <a:schemeClr val="bg1"/>
            </a:solidFill>
          </p:grpSpPr>
          <p:sp>
            <p:nvSpPr>
              <p:cNvPr id="35" name="Freeform: Shape 194"/>
              <p:cNvSpPr/>
              <p:nvPr/>
            </p:nvSpPr>
            <p:spPr bwMode="auto">
              <a:xfrm>
                <a:off x="5011738" y="2427288"/>
                <a:ext cx="212725" cy="293688"/>
              </a:xfrm>
              <a:custGeom>
                <a:avLst/>
                <a:gdLst/>
                <a:ahLst/>
                <a:cxnLst>
                  <a:cxn ang="0">
                    <a:pos x="78" y="11"/>
                  </a:cxn>
                  <a:cxn ang="0">
                    <a:pos x="84" y="11"/>
                  </a:cxn>
                  <a:cxn ang="0">
                    <a:pos x="84" y="0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7" y="11"/>
                  </a:cxn>
                  <a:cxn ang="0">
                    <a:pos x="30" y="52"/>
                  </a:cxn>
                  <a:cxn ang="0">
                    <a:pos x="30" y="64"/>
                  </a:cxn>
                  <a:cxn ang="0">
                    <a:pos x="8" y="105"/>
                  </a:cxn>
                  <a:cxn ang="0">
                    <a:pos x="0" y="105"/>
                  </a:cxn>
                  <a:cxn ang="0">
                    <a:pos x="0" y="116"/>
                  </a:cxn>
                  <a:cxn ang="0">
                    <a:pos x="84" y="116"/>
                  </a:cxn>
                  <a:cxn ang="0">
                    <a:pos x="84" y="105"/>
                  </a:cxn>
                  <a:cxn ang="0">
                    <a:pos x="78" y="105"/>
                  </a:cxn>
                  <a:cxn ang="0">
                    <a:pos x="55" y="64"/>
                  </a:cxn>
                  <a:cxn ang="0">
                    <a:pos x="55" y="52"/>
                  </a:cxn>
                  <a:cxn ang="0">
                    <a:pos x="78" y="11"/>
                  </a:cxn>
                  <a:cxn ang="0">
                    <a:pos x="52" y="69"/>
                  </a:cxn>
                  <a:cxn ang="0">
                    <a:pos x="72" y="105"/>
                  </a:cxn>
                  <a:cxn ang="0">
                    <a:pos x="67" y="105"/>
                  </a:cxn>
                  <a:cxn ang="0">
                    <a:pos x="56" y="93"/>
                  </a:cxn>
                  <a:cxn ang="0">
                    <a:pos x="43" y="77"/>
                  </a:cxn>
                  <a:cxn ang="0">
                    <a:pos x="30" y="93"/>
                  </a:cxn>
                  <a:cxn ang="0">
                    <a:pos x="20" y="105"/>
                  </a:cxn>
                  <a:cxn ang="0">
                    <a:pos x="13" y="105"/>
                  </a:cxn>
                  <a:cxn ang="0">
                    <a:pos x="34" y="69"/>
                  </a:cxn>
                  <a:cxn ang="0">
                    <a:pos x="36" y="69"/>
                  </a:cxn>
                  <a:cxn ang="0">
                    <a:pos x="36" y="48"/>
                  </a:cxn>
                  <a:cxn ang="0">
                    <a:pos x="34" y="47"/>
                  </a:cxn>
                  <a:cxn ang="0">
                    <a:pos x="13" y="11"/>
                  </a:cxn>
                  <a:cxn ang="0">
                    <a:pos x="72" y="11"/>
                  </a:cxn>
                  <a:cxn ang="0">
                    <a:pos x="52" y="47"/>
                  </a:cxn>
                  <a:cxn ang="0">
                    <a:pos x="49" y="48"/>
                  </a:cxn>
                  <a:cxn ang="0">
                    <a:pos x="49" y="69"/>
                  </a:cxn>
                  <a:cxn ang="0">
                    <a:pos x="52" y="69"/>
                  </a:cxn>
                </a:cxnLst>
                <a:rect l="0" t="0" r="r" b="b"/>
                <a:pathLst>
                  <a:path w="84" h="116">
                    <a:moveTo>
                      <a:pt x="78" y="11"/>
                    </a:moveTo>
                    <a:cubicBezTo>
                      <a:pt x="84" y="11"/>
                      <a:pt x="84" y="11"/>
                      <a:pt x="84" y="1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33"/>
                      <a:pt x="16" y="48"/>
                      <a:pt x="30" y="52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17" y="69"/>
                      <a:pt x="9" y="83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78" y="105"/>
                      <a:pt x="78" y="105"/>
                      <a:pt x="78" y="105"/>
                    </a:cubicBezTo>
                    <a:cubicBezTo>
                      <a:pt x="77" y="83"/>
                      <a:pt x="69" y="69"/>
                      <a:pt x="55" y="64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69" y="48"/>
                      <a:pt x="77" y="33"/>
                      <a:pt x="78" y="11"/>
                    </a:cubicBezTo>
                    <a:close/>
                    <a:moveTo>
                      <a:pt x="52" y="69"/>
                    </a:moveTo>
                    <a:cubicBezTo>
                      <a:pt x="67" y="73"/>
                      <a:pt x="72" y="90"/>
                      <a:pt x="72" y="105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14" y="90"/>
                      <a:pt x="18" y="73"/>
                      <a:pt x="34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18" y="43"/>
                      <a:pt x="14" y="27"/>
                      <a:pt x="13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27"/>
                      <a:pt x="67" y="43"/>
                      <a:pt x="52" y="47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52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195"/>
              <p:cNvSpPr/>
              <p:nvPr/>
            </p:nvSpPr>
            <p:spPr bwMode="auto">
              <a:xfrm>
                <a:off x="5092701" y="2516188"/>
                <a:ext cx="60325" cy="34925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0" y="0"/>
                  </a:cxn>
                  <a:cxn ang="0">
                    <a:pos x="9" y="11"/>
                  </a:cxn>
                  <a:cxn ang="0">
                    <a:pos x="19" y="22"/>
                  </a:cxn>
                  <a:cxn ang="0">
                    <a:pos x="29" y="11"/>
                  </a:cxn>
                  <a:cxn ang="0">
                    <a:pos x="38" y="0"/>
                  </a:cxn>
                </a:cxnLst>
                <a:rect l="0" t="0" r="r" b="b"/>
                <a:pathLst>
                  <a:path w="38" h="22">
                    <a:moveTo>
                      <a:pt x="38" y="0"/>
                    </a:moveTo>
                    <a:lnTo>
                      <a:pt x="0" y="0"/>
                    </a:lnTo>
                    <a:lnTo>
                      <a:pt x="9" y="11"/>
                    </a:lnTo>
                    <a:lnTo>
                      <a:pt x="19" y="22"/>
                    </a:lnTo>
                    <a:lnTo>
                      <a:pt x="29" y="11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8"/>
          <p:cNvGrpSpPr/>
          <p:nvPr/>
        </p:nvGrpSpPr>
        <p:grpSpPr>
          <a:xfrm>
            <a:off x="4287520" y="2889885"/>
            <a:ext cx="720090" cy="720090"/>
            <a:chOff x="4394009" y="2845833"/>
            <a:chExt cx="720317" cy="720317"/>
          </a:xfrm>
        </p:grpSpPr>
        <p:sp>
          <p:nvSpPr>
            <p:cNvPr id="32" name="Oval 143"/>
            <p:cNvSpPr/>
            <p:nvPr/>
          </p:nvSpPr>
          <p:spPr>
            <a:xfrm>
              <a:off x="4394009" y="2845833"/>
              <a:ext cx="720317" cy="720317"/>
            </a:xfrm>
            <a:prstGeom prst="ellipse">
              <a:avLst/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9" name="Freeform: Shape 198"/>
            <p:cNvSpPr/>
            <p:nvPr/>
          </p:nvSpPr>
          <p:spPr bwMode="auto">
            <a:xfrm>
              <a:off x="4620209" y="3063516"/>
              <a:ext cx="267916" cy="28495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5" y="0"/>
                </a:cxn>
                <a:cxn ang="0">
                  <a:pos x="7" y="7"/>
                </a:cxn>
                <a:cxn ang="0">
                  <a:pos x="7" y="22"/>
                </a:cxn>
                <a:cxn ang="0">
                  <a:pos x="18" y="22"/>
                </a:cxn>
                <a:cxn ang="0">
                  <a:pos x="22" y="26"/>
                </a:cxn>
                <a:cxn ang="0">
                  <a:pos x="18" y="29"/>
                </a:cxn>
                <a:cxn ang="0">
                  <a:pos x="4" y="29"/>
                </a:cxn>
                <a:cxn ang="0">
                  <a:pos x="0" y="33"/>
                </a:cxn>
                <a:cxn ang="0">
                  <a:pos x="4" y="36"/>
                </a:cxn>
                <a:cxn ang="0">
                  <a:pos x="7" y="36"/>
                </a:cxn>
                <a:cxn ang="0">
                  <a:pos x="7" y="51"/>
                </a:cxn>
                <a:cxn ang="0">
                  <a:pos x="18" y="51"/>
                </a:cxn>
                <a:cxn ang="0">
                  <a:pos x="22" y="55"/>
                </a:cxn>
                <a:cxn ang="0">
                  <a:pos x="18" y="58"/>
                </a:cxn>
                <a:cxn ang="0">
                  <a:pos x="4" y="58"/>
                </a:cxn>
                <a:cxn ang="0">
                  <a:pos x="0" y="62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7" y="80"/>
                </a:cxn>
                <a:cxn ang="0">
                  <a:pos x="18" y="80"/>
                </a:cxn>
                <a:cxn ang="0">
                  <a:pos x="22" y="84"/>
                </a:cxn>
                <a:cxn ang="0">
                  <a:pos x="18" y="87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4" y="95"/>
                </a:cxn>
                <a:cxn ang="0">
                  <a:pos x="7" y="95"/>
                </a:cxn>
                <a:cxn ang="0">
                  <a:pos x="7" y="109"/>
                </a:cxn>
                <a:cxn ang="0">
                  <a:pos x="15" y="116"/>
                </a:cxn>
                <a:cxn ang="0">
                  <a:pos x="102" y="116"/>
                </a:cxn>
                <a:cxn ang="0">
                  <a:pos x="109" y="109"/>
                </a:cxn>
                <a:cxn ang="0">
                  <a:pos x="109" y="7"/>
                </a:cxn>
                <a:cxn ang="0">
                  <a:pos x="102" y="0"/>
                </a:cxn>
                <a:cxn ang="0">
                  <a:pos x="87" y="51"/>
                </a:cxn>
                <a:cxn ang="0">
                  <a:pos x="44" y="51"/>
                </a:cxn>
                <a:cxn ang="0">
                  <a:pos x="44" y="22"/>
                </a:cxn>
                <a:cxn ang="0">
                  <a:pos x="87" y="22"/>
                </a:cxn>
                <a:cxn ang="0">
                  <a:pos x="87" y="51"/>
                </a:cxn>
              </a:cxnLst>
              <a:rect l="0" t="0" r="r" b="b"/>
              <a:pathLst>
                <a:path w="109" h="116">
                  <a:moveTo>
                    <a:pt x="10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3"/>
                    <a:pt x="7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0" y="22"/>
                    <a:pt x="22" y="24"/>
                    <a:pt x="22" y="26"/>
                  </a:cubicBezTo>
                  <a:cubicBezTo>
                    <a:pt x="22" y="28"/>
                    <a:pt x="20" y="29"/>
                    <a:pt x="18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2" y="29"/>
                    <a:pt x="0" y="31"/>
                    <a:pt x="0" y="33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1"/>
                    <a:pt x="22" y="53"/>
                    <a:pt x="22" y="55"/>
                  </a:cubicBezTo>
                  <a:cubicBezTo>
                    <a:pt x="22" y="57"/>
                    <a:pt x="20" y="58"/>
                    <a:pt x="18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60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0" y="80"/>
                    <a:pt x="22" y="82"/>
                    <a:pt x="22" y="84"/>
                  </a:cubicBezTo>
                  <a:cubicBezTo>
                    <a:pt x="22" y="86"/>
                    <a:pt x="20" y="87"/>
                    <a:pt x="18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2" y="87"/>
                    <a:pt x="0" y="89"/>
                    <a:pt x="0" y="91"/>
                  </a:cubicBezTo>
                  <a:cubicBezTo>
                    <a:pt x="0" y="93"/>
                    <a:pt x="2" y="95"/>
                    <a:pt x="4" y="95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7" y="113"/>
                    <a:pt x="11" y="116"/>
                    <a:pt x="15" y="116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6" y="116"/>
                    <a:pt x="109" y="113"/>
                    <a:pt x="109" y="109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lose/>
                  <a:moveTo>
                    <a:pt x="87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87" y="22"/>
                    <a:pt x="87" y="22"/>
                    <a:pt x="87" y="22"/>
                  </a:cubicBezTo>
                  <a:lnTo>
                    <a:pt x="87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70" name="Group 9"/>
          <p:cNvGrpSpPr/>
          <p:nvPr/>
        </p:nvGrpSpPr>
        <p:grpSpPr>
          <a:xfrm>
            <a:off x="4707890" y="1781810"/>
            <a:ext cx="720090" cy="720090"/>
            <a:chOff x="4814194" y="1781552"/>
            <a:chExt cx="720317" cy="720317"/>
          </a:xfrm>
        </p:grpSpPr>
        <p:sp>
          <p:nvSpPr>
            <p:cNvPr id="71" name="Oval 170"/>
            <p:cNvSpPr/>
            <p:nvPr/>
          </p:nvSpPr>
          <p:spPr>
            <a:xfrm>
              <a:off x="4814194" y="1781552"/>
              <a:ext cx="720317" cy="72031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72" name="Group 171"/>
            <p:cNvGrpSpPr/>
            <p:nvPr/>
          </p:nvGrpSpPr>
          <p:grpSpPr>
            <a:xfrm>
              <a:off x="4968765" y="1929259"/>
              <a:ext cx="411181" cy="424886"/>
              <a:chOff x="3475038" y="1590675"/>
              <a:chExt cx="428625" cy="442913"/>
            </a:xfrm>
            <a:solidFill>
              <a:schemeClr val="bg1"/>
            </a:solidFill>
          </p:grpSpPr>
          <p:sp>
            <p:nvSpPr>
              <p:cNvPr id="74" name="Oval 172"/>
              <p:cNvSpPr/>
              <p:nvPr/>
            </p:nvSpPr>
            <p:spPr bwMode="auto">
              <a:xfrm>
                <a:off x="3640138" y="1766888"/>
                <a:ext cx="92075" cy="9048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173"/>
              <p:cNvSpPr/>
              <p:nvPr/>
            </p:nvSpPr>
            <p:spPr bwMode="auto">
              <a:xfrm>
                <a:off x="3600451" y="1590675"/>
                <a:ext cx="173038" cy="442913"/>
              </a:xfrm>
              <a:custGeom>
                <a:avLst/>
                <a:gdLst/>
                <a:ahLst/>
                <a:cxnLst>
                  <a:cxn ang="0">
                    <a:pos x="65" y="335"/>
                  </a:cxn>
                  <a:cxn ang="0">
                    <a:pos x="0" y="168"/>
                  </a:cxn>
                  <a:cxn ang="0">
                    <a:pos x="65" y="0"/>
                  </a:cxn>
                  <a:cxn ang="0">
                    <a:pos x="131" y="168"/>
                  </a:cxn>
                  <a:cxn ang="0">
                    <a:pos x="65" y="335"/>
                  </a:cxn>
                  <a:cxn ang="0">
                    <a:pos x="65" y="8"/>
                  </a:cxn>
                  <a:cxn ang="0">
                    <a:pos x="7" y="168"/>
                  </a:cxn>
                  <a:cxn ang="0">
                    <a:pos x="65" y="328"/>
                  </a:cxn>
                  <a:cxn ang="0">
                    <a:pos x="124" y="168"/>
                  </a:cxn>
                  <a:cxn ang="0">
                    <a:pos x="65" y="8"/>
                  </a:cxn>
                </a:cxnLst>
                <a:rect l="0" t="0" r="r" b="b"/>
                <a:pathLst>
                  <a:path w="131" h="335">
                    <a:moveTo>
                      <a:pt x="65" y="335"/>
                    </a:moveTo>
                    <a:cubicBezTo>
                      <a:pt x="29" y="335"/>
                      <a:pt x="0" y="262"/>
                      <a:pt x="0" y="168"/>
                    </a:cubicBezTo>
                    <a:cubicBezTo>
                      <a:pt x="0" y="74"/>
                      <a:pt x="29" y="0"/>
                      <a:pt x="65" y="0"/>
                    </a:cubicBezTo>
                    <a:cubicBezTo>
                      <a:pt x="102" y="0"/>
                      <a:pt x="131" y="74"/>
                      <a:pt x="131" y="168"/>
                    </a:cubicBezTo>
                    <a:cubicBezTo>
                      <a:pt x="131" y="262"/>
                      <a:pt x="102" y="335"/>
                      <a:pt x="65" y="335"/>
                    </a:cubicBezTo>
                    <a:close/>
                    <a:moveTo>
                      <a:pt x="65" y="8"/>
                    </a:moveTo>
                    <a:cubicBezTo>
                      <a:pt x="34" y="8"/>
                      <a:pt x="7" y="81"/>
                      <a:pt x="7" y="168"/>
                    </a:cubicBezTo>
                    <a:cubicBezTo>
                      <a:pt x="7" y="255"/>
                      <a:pt x="34" y="328"/>
                      <a:pt x="65" y="328"/>
                    </a:cubicBezTo>
                    <a:cubicBezTo>
                      <a:pt x="97" y="328"/>
                      <a:pt x="124" y="255"/>
                      <a:pt x="124" y="168"/>
                    </a:cubicBezTo>
                    <a:cubicBezTo>
                      <a:pt x="124" y="81"/>
                      <a:pt x="97" y="8"/>
                      <a:pt x="65" y="8"/>
                    </a:cubicBezTo>
                    <a:close/>
                  </a:path>
                </a:pathLst>
              </a:custGeom>
              <a:grpFill/>
              <a:ln w="4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174"/>
              <p:cNvSpPr/>
              <p:nvPr/>
            </p:nvSpPr>
            <p:spPr bwMode="auto">
              <a:xfrm>
                <a:off x="3484563" y="1646238"/>
                <a:ext cx="419100" cy="330200"/>
              </a:xfrm>
              <a:custGeom>
                <a:avLst/>
                <a:gdLst/>
                <a:ahLst/>
                <a:cxnLst>
                  <a:cxn ang="0">
                    <a:pos x="264" y="250"/>
                  </a:cxn>
                  <a:cxn ang="0">
                    <a:pos x="111" y="176"/>
                  </a:cxn>
                  <a:cxn ang="0">
                    <a:pos x="24" y="82"/>
                  </a:cxn>
                  <a:cxn ang="0">
                    <a:pos x="11" y="12"/>
                  </a:cxn>
                  <a:cxn ang="0">
                    <a:pos x="41" y="0"/>
                  </a:cxn>
                  <a:cxn ang="0">
                    <a:pos x="193" y="74"/>
                  </a:cxn>
                  <a:cxn ang="0">
                    <a:pos x="293" y="239"/>
                  </a:cxn>
                  <a:cxn ang="0">
                    <a:pos x="264" y="250"/>
                  </a:cxn>
                  <a:cxn ang="0">
                    <a:pos x="41" y="8"/>
                  </a:cxn>
                  <a:cxn ang="0">
                    <a:pos x="17" y="16"/>
                  </a:cxn>
                  <a:cxn ang="0">
                    <a:pos x="30" y="79"/>
                  </a:cxn>
                  <a:cxn ang="0">
                    <a:pos x="116" y="171"/>
                  </a:cxn>
                  <a:cxn ang="0">
                    <a:pos x="264" y="243"/>
                  </a:cxn>
                  <a:cxn ang="0">
                    <a:pos x="287" y="234"/>
                  </a:cxn>
                  <a:cxn ang="0">
                    <a:pos x="189" y="80"/>
                  </a:cxn>
                  <a:cxn ang="0">
                    <a:pos x="41" y="8"/>
                  </a:cxn>
                </a:cxnLst>
                <a:rect l="0" t="0" r="r" b="b"/>
                <a:pathLst>
                  <a:path w="316" h="250">
                    <a:moveTo>
                      <a:pt x="264" y="250"/>
                    </a:moveTo>
                    <a:cubicBezTo>
                      <a:pt x="227" y="250"/>
                      <a:pt x="167" y="221"/>
                      <a:pt x="111" y="176"/>
                    </a:cubicBezTo>
                    <a:cubicBezTo>
                      <a:pt x="74" y="146"/>
                      <a:pt x="43" y="113"/>
                      <a:pt x="24" y="82"/>
                    </a:cubicBezTo>
                    <a:cubicBezTo>
                      <a:pt x="4" y="51"/>
                      <a:pt x="0" y="26"/>
                      <a:pt x="11" y="12"/>
                    </a:cubicBezTo>
                    <a:cubicBezTo>
                      <a:pt x="17" y="4"/>
                      <a:pt x="27" y="0"/>
                      <a:pt x="41" y="0"/>
                    </a:cubicBezTo>
                    <a:cubicBezTo>
                      <a:pt x="78" y="0"/>
                      <a:pt x="137" y="29"/>
                      <a:pt x="193" y="74"/>
                    </a:cubicBezTo>
                    <a:cubicBezTo>
                      <a:pt x="272" y="138"/>
                      <a:pt x="316" y="210"/>
                      <a:pt x="293" y="239"/>
                    </a:cubicBezTo>
                    <a:cubicBezTo>
                      <a:pt x="287" y="246"/>
                      <a:pt x="277" y="250"/>
                      <a:pt x="264" y="250"/>
                    </a:cubicBezTo>
                    <a:close/>
                    <a:moveTo>
                      <a:pt x="41" y="8"/>
                    </a:moveTo>
                    <a:cubicBezTo>
                      <a:pt x="29" y="8"/>
                      <a:pt x="21" y="10"/>
                      <a:pt x="17" y="16"/>
                    </a:cubicBezTo>
                    <a:cubicBezTo>
                      <a:pt x="8" y="28"/>
                      <a:pt x="12" y="50"/>
                      <a:pt x="30" y="79"/>
                    </a:cubicBezTo>
                    <a:cubicBezTo>
                      <a:pt x="49" y="108"/>
                      <a:pt x="79" y="141"/>
                      <a:pt x="116" y="171"/>
                    </a:cubicBezTo>
                    <a:cubicBezTo>
                      <a:pt x="170" y="214"/>
                      <a:pt x="228" y="243"/>
                      <a:pt x="264" y="243"/>
                    </a:cubicBezTo>
                    <a:cubicBezTo>
                      <a:pt x="275" y="243"/>
                      <a:pt x="283" y="240"/>
                      <a:pt x="287" y="234"/>
                    </a:cubicBezTo>
                    <a:cubicBezTo>
                      <a:pt x="307" y="210"/>
                      <a:pt x="262" y="139"/>
                      <a:pt x="189" y="80"/>
                    </a:cubicBezTo>
                    <a:cubicBezTo>
                      <a:pt x="134" y="36"/>
                      <a:pt x="76" y="8"/>
                      <a:pt x="41" y="8"/>
                    </a:cubicBezTo>
                    <a:close/>
                  </a:path>
                </a:pathLst>
              </a:custGeom>
              <a:grpFill/>
              <a:ln w="4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175"/>
              <p:cNvSpPr/>
              <p:nvPr/>
            </p:nvSpPr>
            <p:spPr bwMode="auto">
              <a:xfrm>
                <a:off x="3475038" y="1639888"/>
                <a:ext cx="407988" cy="342900"/>
              </a:xfrm>
              <a:custGeom>
                <a:avLst/>
                <a:gdLst/>
                <a:ahLst/>
                <a:cxnLst>
                  <a:cxn ang="0">
                    <a:pos x="51" y="260"/>
                  </a:cxn>
                  <a:cxn ang="0">
                    <a:pos x="25" y="250"/>
                  </a:cxn>
                  <a:cxn ang="0">
                    <a:pos x="117" y="81"/>
                  </a:cxn>
                  <a:cxn ang="0">
                    <a:pos x="269" y="0"/>
                  </a:cxn>
                  <a:cxn ang="0">
                    <a:pos x="296" y="10"/>
                  </a:cxn>
                  <a:cxn ang="0">
                    <a:pos x="286" y="82"/>
                  </a:cxn>
                  <a:cxn ang="0">
                    <a:pos x="204" y="179"/>
                  </a:cxn>
                  <a:cxn ang="0">
                    <a:pos x="51" y="260"/>
                  </a:cxn>
                  <a:cxn ang="0">
                    <a:pos x="269" y="7"/>
                  </a:cxn>
                  <a:cxn ang="0">
                    <a:pos x="122" y="87"/>
                  </a:cxn>
                  <a:cxn ang="0">
                    <a:pos x="30" y="245"/>
                  </a:cxn>
                  <a:cxn ang="0">
                    <a:pos x="51" y="253"/>
                  </a:cxn>
                  <a:cxn ang="0">
                    <a:pos x="199" y="174"/>
                  </a:cxn>
                  <a:cxn ang="0">
                    <a:pos x="280" y="78"/>
                  </a:cxn>
                  <a:cxn ang="0">
                    <a:pos x="290" y="15"/>
                  </a:cxn>
                  <a:cxn ang="0">
                    <a:pos x="269" y="7"/>
                  </a:cxn>
                </a:cxnLst>
                <a:rect l="0" t="0" r="r" b="b"/>
                <a:pathLst>
                  <a:path w="308" h="260">
                    <a:moveTo>
                      <a:pt x="51" y="260"/>
                    </a:moveTo>
                    <a:cubicBezTo>
                      <a:pt x="40" y="260"/>
                      <a:pt x="30" y="257"/>
                      <a:pt x="25" y="250"/>
                    </a:cubicBezTo>
                    <a:cubicBezTo>
                      <a:pt x="0" y="223"/>
                      <a:pt x="41" y="149"/>
                      <a:pt x="117" y="81"/>
                    </a:cubicBezTo>
                    <a:cubicBezTo>
                      <a:pt x="172" y="32"/>
                      <a:pt x="232" y="0"/>
                      <a:pt x="269" y="0"/>
                    </a:cubicBezTo>
                    <a:cubicBezTo>
                      <a:pt x="281" y="0"/>
                      <a:pt x="290" y="3"/>
                      <a:pt x="296" y="10"/>
                    </a:cubicBezTo>
                    <a:cubicBezTo>
                      <a:pt x="308" y="24"/>
                      <a:pt x="304" y="49"/>
                      <a:pt x="286" y="82"/>
                    </a:cubicBezTo>
                    <a:cubicBezTo>
                      <a:pt x="269" y="113"/>
                      <a:pt x="239" y="148"/>
                      <a:pt x="204" y="179"/>
                    </a:cubicBezTo>
                    <a:cubicBezTo>
                      <a:pt x="148" y="229"/>
                      <a:pt x="88" y="260"/>
                      <a:pt x="51" y="260"/>
                    </a:cubicBezTo>
                    <a:close/>
                    <a:moveTo>
                      <a:pt x="269" y="7"/>
                    </a:moveTo>
                    <a:cubicBezTo>
                      <a:pt x="234" y="7"/>
                      <a:pt x="175" y="39"/>
                      <a:pt x="122" y="87"/>
                    </a:cubicBezTo>
                    <a:cubicBezTo>
                      <a:pt x="51" y="149"/>
                      <a:pt x="9" y="222"/>
                      <a:pt x="30" y="245"/>
                    </a:cubicBezTo>
                    <a:cubicBezTo>
                      <a:pt x="34" y="251"/>
                      <a:pt x="42" y="253"/>
                      <a:pt x="51" y="253"/>
                    </a:cubicBezTo>
                    <a:cubicBezTo>
                      <a:pt x="86" y="253"/>
                      <a:pt x="145" y="221"/>
                      <a:pt x="199" y="174"/>
                    </a:cubicBezTo>
                    <a:cubicBezTo>
                      <a:pt x="234" y="143"/>
                      <a:pt x="263" y="109"/>
                      <a:pt x="280" y="78"/>
                    </a:cubicBezTo>
                    <a:cubicBezTo>
                      <a:pt x="296" y="49"/>
                      <a:pt x="300" y="26"/>
                      <a:pt x="290" y="15"/>
                    </a:cubicBezTo>
                    <a:cubicBezTo>
                      <a:pt x="286" y="10"/>
                      <a:pt x="279" y="7"/>
                      <a:pt x="269" y="7"/>
                    </a:cubicBezTo>
                    <a:close/>
                  </a:path>
                </a:pathLst>
              </a:custGeom>
              <a:grpFill/>
              <a:ln w="4" cap="flat">
                <a:noFill/>
                <a:prstDash val="solid"/>
                <a:miter lim="800000"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78" name="Oval 176"/>
              <p:cNvSpPr/>
              <p:nvPr/>
            </p:nvSpPr>
            <p:spPr bwMode="auto">
              <a:xfrm>
                <a:off x="3511551" y="1828800"/>
                <a:ext cx="52388" cy="5238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79" name="Oval 177"/>
              <p:cNvSpPr/>
              <p:nvPr/>
            </p:nvSpPr>
            <p:spPr bwMode="auto">
              <a:xfrm>
                <a:off x="3841751" y="1878013"/>
                <a:ext cx="52388" cy="52388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80" name="Oval 178"/>
              <p:cNvSpPr/>
              <p:nvPr/>
            </p:nvSpPr>
            <p:spPr bwMode="auto">
              <a:xfrm>
                <a:off x="3622676" y="1593850"/>
                <a:ext cx="52388" cy="53975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2"/>
          <p:cNvGrpSpPr/>
          <p:nvPr/>
        </p:nvGrpSpPr>
        <p:grpSpPr>
          <a:xfrm>
            <a:off x="6764020" y="1781810"/>
            <a:ext cx="720090" cy="720090"/>
            <a:chOff x="6870098" y="1781552"/>
            <a:chExt cx="720317" cy="720317"/>
          </a:xfrm>
        </p:grpSpPr>
        <p:sp>
          <p:nvSpPr>
            <p:cNvPr id="82" name="Oval 181"/>
            <p:cNvSpPr/>
            <p:nvPr/>
          </p:nvSpPr>
          <p:spPr>
            <a:xfrm>
              <a:off x="6870098" y="1781552"/>
              <a:ext cx="720317" cy="720317"/>
            </a:xfrm>
            <a:prstGeom prst="ellipse">
              <a:avLst/>
            </a:prstGeom>
            <a:solidFill>
              <a:srgbClr val="42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83" name="Group 180"/>
            <p:cNvGrpSpPr/>
            <p:nvPr/>
          </p:nvGrpSpPr>
          <p:grpSpPr>
            <a:xfrm>
              <a:off x="7075690" y="1953265"/>
              <a:ext cx="309136" cy="376868"/>
              <a:chOff x="5287963" y="1638300"/>
              <a:chExt cx="282575" cy="344488"/>
            </a:xfrm>
            <a:solidFill>
              <a:schemeClr val="bg1"/>
            </a:solidFill>
          </p:grpSpPr>
          <p:sp>
            <p:nvSpPr>
              <p:cNvPr id="84" name="Freeform: Shape 182"/>
              <p:cNvSpPr/>
              <p:nvPr/>
            </p:nvSpPr>
            <p:spPr bwMode="auto">
              <a:xfrm>
                <a:off x="5372101" y="1638300"/>
                <a:ext cx="115888" cy="36513"/>
              </a:xfrm>
              <a:custGeom>
                <a:avLst/>
                <a:gdLst/>
                <a:ahLst/>
                <a:cxnLst>
                  <a:cxn ang="0">
                    <a:pos x="88" y="14"/>
                  </a:cxn>
                  <a:cxn ang="0">
                    <a:pos x="74" y="28"/>
                  </a:cxn>
                  <a:cxn ang="0">
                    <a:pos x="14" y="2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4" y="0"/>
                  </a:cxn>
                  <a:cxn ang="0">
                    <a:pos x="74" y="0"/>
                  </a:cxn>
                  <a:cxn ang="0">
                    <a:pos x="88" y="14"/>
                  </a:cxn>
                </a:cxnLst>
                <a:rect l="0" t="0" r="r" b="b"/>
                <a:pathLst>
                  <a:path w="88" h="28">
                    <a:moveTo>
                      <a:pt x="88" y="14"/>
                    </a:moveTo>
                    <a:cubicBezTo>
                      <a:pt x="88" y="22"/>
                      <a:pt x="82" y="28"/>
                      <a:pt x="7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2" y="0"/>
                      <a:pt x="88" y="6"/>
                      <a:pt x="8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183"/>
              <p:cNvSpPr/>
              <p:nvPr/>
            </p:nvSpPr>
            <p:spPr bwMode="auto">
              <a:xfrm>
                <a:off x="5287963" y="1665288"/>
                <a:ext cx="282575" cy="317500"/>
              </a:xfrm>
              <a:custGeom>
                <a:avLst/>
                <a:gdLst/>
                <a:ahLst/>
                <a:cxnLst>
                  <a:cxn ang="0">
                    <a:pos x="135" y="73"/>
                  </a:cxn>
                  <a:cxn ang="0">
                    <a:pos x="135" y="0"/>
                  </a:cxn>
                  <a:cxn ang="0">
                    <a:pos x="79" y="0"/>
                  </a:cxn>
                  <a:cxn ang="0">
                    <a:pos x="79" y="73"/>
                  </a:cxn>
                  <a:cxn ang="0">
                    <a:pos x="0" y="214"/>
                  </a:cxn>
                  <a:cxn ang="0">
                    <a:pos x="27" y="240"/>
                  </a:cxn>
                  <a:cxn ang="0">
                    <a:pos x="190" y="240"/>
                  </a:cxn>
                  <a:cxn ang="0">
                    <a:pos x="213" y="214"/>
                  </a:cxn>
                  <a:cxn ang="0">
                    <a:pos x="135" y="73"/>
                  </a:cxn>
                </a:cxnLst>
                <a:rect l="0" t="0" r="r" b="b"/>
                <a:pathLst>
                  <a:path w="213" h="240">
                    <a:moveTo>
                      <a:pt x="135" y="73"/>
                    </a:moveTo>
                    <a:cubicBezTo>
                      <a:pt x="135" y="0"/>
                      <a:pt x="135" y="0"/>
                      <a:pt x="135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71" y="81"/>
                      <a:pt x="0" y="194"/>
                      <a:pt x="0" y="214"/>
                    </a:cubicBezTo>
                    <a:cubicBezTo>
                      <a:pt x="0" y="228"/>
                      <a:pt x="13" y="240"/>
                      <a:pt x="27" y="240"/>
                    </a:cubicBezTo>
                    <a:cubicBezTo>
                      <a:pt x="190" y="240"/>
                      <a:pt x="190" y="240"/>
                      <a:pt x="190" y="240"/>
                    </a:cubicBezTo>
                    <a:cubicBezTo>
                      <a:pt x="204" y="240"/>
                      <a:pt x="213" y="228"/>
                      <a:pt x="213" y="214"/>
                    </a:cubicBezTo>
                    <a:cubicBezTo>
                      <a:pt x="213" y="192"/>
                      <a:pt x="143" y="82"/>
                      <a:pt x="13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184"/>
              <p:cNvSpPr/>
              <p:nvPr/>
            </p:nvSpPr>
            <p:spPr bwMode="auto">
              <a:xfrm>
                <a:off x="5322888" y="1839913"/>
                <a:ext cx="217488" cy="115888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20" y="88"/>
                  </a:cxn>
                  <a:cxn ang="0">
                    <a:pos x="145" y="88"/>
                  </a:cxn>
                  <a:cxn ang="0">
                    <a:pos x="165" y="69"/>
                  </a:cxn>
                  <a:cxn ang="0">
                    <a:pos x="127" y="0"/>
                  </a:cxn>
                  <a:cxn ang="0">
                    <a:pos x="38" y="0"/>
                  </a:cxn>
                  <a:cxn ang="0">
                    <a:pos x="0" y="69"/>
                  </a:cxn>
                </a:cxnLst>
                <a:rect l="0" t="0" r="r" b="b"/>
                <a:pathLst>
                  <a:path w="165" h="88">
                    <a:moveTo>
                      <a:pt x="0" y="69"/>
                    </a:moveTo>
                    <a:cubicBezTo>
                      <a:pt x="0" y="80"/>
                      <a:pt x="9" y="88"/>
                      <a:pt x="20" y="88"/>
                    </a:cubicBezTo>
                    <a:cubicBezTo>
                      <a:pt x="145" y="88"/>
                      <a:pt x="145" y="88"/>
                      <a:pt x="145" y="88"/>
                    </a:cubicBezTo>
                    <a:cubicBezTo>
                      <a:pt x="156" y="88"/>
                      <a:pt x="165" y="80"/>
                      <a:pt x="165" y="69"/>
                    </a:cubicBezTo>
                    <a:cubicBezTo>
                      <a:pt x="165" y="60"/>
                      <a:pt x="140" y="16"/>
                      <a:pt x="12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5" y="16"/>
                      <a:pt x="0" y="61"/>
                      <a:pt x="0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915658" y="1434286"/>
            <a:ext cx="2962504" cy="1218764"/>
            <a:chOff x="7203830" y="1678126"/>
            <a:chExt cx="2962504" cy="1218764"/>
          </a:xfrm>
        </p:grpSpPr>
        <p:sp>
          <p:nvSpPr>
            <p:cNvPr id="88" name="矩形 87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924359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313839" y="1434286"/>
            <a:ext cx="2962504" cy="1218764"/>
            <a:chOff x="7203830" y="1678126"/>
            <a:chExt cx="2962504" cy="1218764"/>
          </a:xfrm>
        </p:grpSpPr>
        <p:sp>
          <p:nvSpPr>
            <p:cNvPr id="91" name="矩形 90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203830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915658" y="3142253"/>
            <a:ext cx="2962504" cy="1218764"/>
            <a:chOff x="7203830" y="1678126"/>
            <a:chExt cx="2962504" cy="1218764"/>
          </a:xfrm>
        </p:grpSpPr>
        <p:sp>
          <p:nvSpPr>
            <p:cNvPr id="94" name="矩形 93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924359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313839" y="3142253"/>
            <a:ext cx="2962504" cy="1218764"/>
            <a:chOff x="7203830" y="1678126"/>
            <a:chExt cx="2962504" cy="1218764"/>
          </a:xfrm>
        </p:grpSpPr>
        <p:sp>
          <p:nvSpPr>
            <p:cNvPr id="97" name="矩形 96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7203830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15658" y="4850219"/>
            <a:ext cx="2962504" cy="1218764"/>
            <a:chOff x="7203830" y="1678126"/>
            <a:chExt cx="2962504" cy="1218764"/>
          </a:xfrm>
        </p:grpSpPr>
        <p:sp>
          <p:nvSpPr>
            <p:cNvPr id="100" name="矩形 99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924359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313839" y="4850219"/>
            <a:ext cx="2962504" cy="1218764"/>
            <a:chOff x="7203830" y="1678126"/>
            <a:chExt cx="2962504" cy="1218764"/>
          </a:xfrm>
        </p:grpSpPr>
        <p:sp>
          <p:nvSpPr>
            <p:cNvPr id="103" name="矩形 102"/>
            <p:cNvSpPr/>
            <p:nvPr/>
          </p:nvSpPr>
          <p:spPr>
            <a:xfrm>
              <a:off x="7203830" y="2030750"/>
              <a:ext cx="296250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203830" y="1678126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椭圆 104"/>
          <p:cNvSpPr>
            <a:spLocks noChangeAspect="1"/>
          </p:cNvSpPr>
          <p:nvPr/>
        </p:nvSpPr>
        <p:spPr>
          <a:xfrm>
            <a:off x="5367020" y="2458720"/>
            <a:ext cx="1450811" cy="1450811"/>
          </a:xfrm>
          <a:prstGeom prst="ellipse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638175" y="-1905"/>
            <a:ext cx="10913110" cy="6858000"/>
          </a:xfrm>
          <a:custGeom>
            <a:avLst/>
            <a:gdLst>
              <a:gd name="T0" fmla="*/ 6118 w 6880"/>
              <a:gd name="T1" fmla="*/ 0 h 4320"/>
              <a:gd name="T2" fmla="*/ 763 w 6880"/>
              <a:gd name="T3" fmla="*/ 0 h 4320"/>
              <a:gd name="T4" fmla="*/ 0 w 6880"/>
              <a:gd name="T5" fmla="*/ 2160 h 4320"/>
              <a:gd name="T6" fmla="*/ 763 w 6880"/>
              <a:gd name="T7" fmla="*/ 4320 h 4320"/>
              <a:gd name="T8" fmla="*/ 6118 w 6880"/>
              <a:gd name="T9" fmla="*/ 4320 h 4320"/>
              <a:gd name="T10" fmla="*/ 6880 w 6880"/>
              <a:gd name="T11" fmla="*/ 2160 h 4320"/>
              <a:gd name="T12" fmla="*/ 6118 w 6880"/>
              <a:gd name="T13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80" h="4320">
                <a:moveTo>
                  <a:pt x="6118" y="0"/>
                </a:moveTo>
                <a:cubicBezTo>
                  <a:pt x="763" y="0"/>
                  <a:pt x="763" y="0"/>
                  <a:pt x="763" y="0"/>
                </a:cubicBezTo>
                <a:cubicBezTo>
                  <a:pt x="286" y="590"/>
                  <a:pt x="0" y="1342"/>
                  <a:pt x="0" y="2160"/>
                </a:cubicBezTo>
                <a:cubicBezTo>
                  <a:pt x="0" y="2978"/>
                  <a:pt x="286" y="3730"/>
                  <a:pt x="763" y="4320"/>
                </a:cubicBezTo>
                <a:cubicBezTo>
                  <a:pt x="6118" y="4320"/>
                  <a:pt x="6118" y="4320"/>
                  <a:pt x="6118" y="4320"/>
                </a:cubicBezTo>
                <a:cubicBezTo>
                  <a:pt x="6595" y="3730"/>
                  <a:pt x="6880" y="2978"/>
                  <a:pt x="6880" y="2160"/>
                </a:cubicBezTo>
                <a:cubicBezTo>
                  <a:pt x="6880" y="1342"/>
                  <a:pt x="6595" y="590"/>
                  <a:pt x="6118" y="0"/>
                </a:cubicBezTo>
                <a:close/>
              </a:path>
            </a:pathLst>
          </a:custGeom>
          <a:solidFill>
            <a:srgbClr val="014B8A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8" name="Freeform 7"/>
          <p:cNvSpPr/>
          <p:nvPr/>
        </p:nvSpPr>
        <p:spPr bwMode="auto">
          <a:xfrm>
            <a:off x="1494790" y="-1905"/>
            <a:ext cx="9199880" cy="6858000"/>
          </a:xfrm>
          <a:custGeom>
            <a:avLst/>
            <a:gdLst>
              <a:gd name="T0" fmla="*/ 5800 w 5800"/>
              <a:gd name="T1" fmla="*/ 2160 h 4320"/>
              <a:gd name="T2" fmla="*/ 4835 w 5800"/>
              <a:gd name="T3" fmla="*/ 4320 h 4320"/>
              <a:gd name="T4" fmla="*/ 965 w 5800"/>
              <a:gd name="T5" fmla="*/ 4320 h 4320"/>
              <a:gd name="T6" fmla="*/ 0 w 5800"/>
              <a:gd name="T7" fmla="*/ 2160 h 4320"/>
              <a:gd name="T8" fmla="*/ 965 w 5800"/>
              <a:gd name="T9" fmla="*/ 0 h 4320"/>
              <a:gd name="T10" fmla="*/ 4835 w 5800"/>
              <a:gd name="T11" fmla="*/ 0 h 4320"/>
              <a:gd name="T12" fmla="*/ 5800 w 5800"/>
              <a:gd name="T13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00" h="4320">
                <a:moveTo>
                  <a:pt x="5800" y="2160"/>
                </a:moveTo>
                <a:cubicBezTo>
                  <a:pt x="5800" y="3018"/>
                  <a:pt x="5428" y="3789"/>
                  <a:pt x="4835" y="4320"/>
                </a:cubicBezTo>
                <a:cubicBezTo>
                  <a:pt x="965" y="4320"/>
                  <a:pt x="965" y="4320"/>
                  <a:pt x="965" y="4320"/>
                </a:cubicBezTo>
                <a:cubicBezTo>
                  <a:pt x="373" y="3789"/>
                  <a:pt x="0" y="3018"/>
                  <a:pt x="0" y="2160"/>
                </a:cubicBezTo>
                <a:cubicBezTo>
                  <a:pt x="0" y="1302"/>
                  <a:pt x="373" y="531"/>
                  <a:pt x="965" y="0"/>
                </a:cubicBezTo>
                <a:cubicBezTo>
                  <a:pt x="4835" y="0"/>
                  <a:pt x="4835" y="0"/>
                  <a:pt x="4835" y="0"/>
                </a:cubicBezTo>
                <a:cubicBezTo>
                  <a:pt x="5428" y="531"/>
                  <a:pt x="5800" y="1302"/>
                  <a:pt x="5800" y="2160"/>
                </a:cubicBezTo>
                <a:close/>
              </a:path>
            </a:pathLst>
          </a:custGeom>
          <a:solidFill>
            <a:srgbClr val="014B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7" name="Прямоугольник 46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1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我们的优势</a:t>
            </a:r>
            <a:endParaRPr lang="zh-CN" sz="30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59" name="PA_库_Прямоугольник 58"/>
          <p:cNvSpPr/>
          <p:nvPr>
            <p:custDataLst>
              <p:tags r:id="rId1"/>
            </p:custDataLst>
          </p:nvPr>
        </p:nvSpPr>
        <p:spPr>
          <a:xfrm>
            <a:off x="7320666" y="2347007"/>
            <a:ext cx="3785853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60" name="PA_库_形状 1087"/>
          <p:cNvSpPr/>
          <p:nvPr>
            <p:custDataLst>
              <p:tags r:id="rId2"/>
            </p:custDataLst>
          </p:nvPr>
        </p:nvSpPr>
        <p:spPr>
          <a:xfrm>
            <a:off x="7320666" y="2047234"/>
            <a:ext cx="3790759" cy="29977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0F1113"/>
              </a:buClr>
              <a:buSzPct val="25000"/>
            </a:pPr>
            <a:r>
              <a:rPr lang="zh-CN" altLang="en-US" sz="1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4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1" name="PA_库_形状 1087"/>
          <p:cNvSpPr/>
          <p:nvPr>
            <p:custDataLst>
              <p:tags r:id="rId3"/>
            </p:custDataLst>
          </p:nvPr>
        </p:nvSpPr>
        <p:spPr>
          <a:xfrm>
            <a:off x="6353203" y="2047234"/>
            <a:ext cx="883241" cy="44974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algn="r">
              <a:buClr>
                <a:srgbClr val="0F1113"/>
              </a:buClr>
              <a:buSzPct val="25000"/>
            </a:pPr>
            <a:r>
              <a:rPr lang="en-US" sz="4000" kern="0">
                <a:solidFill>
                  <a:srgbClr val="4284FF"/>
                </a:solidFill>
                <a:latin typeface="Arial Black" panose="020B0A04020102020204" pitchFamily="34" charset="0"/>
                <a:ea typeface="Open Sans" panose="02010600030101010101"/>
                <a:cs typeface="Open Sans" panose="02010600030101010101"/>
                <a:sym typeface="Open Sans" panose="02010600030101010101"/>
              </a:rPr>
              <a:t>01</a:t>
            </a:r>
            <a:endParaRPr lang="en-US" sz="4000" kern="0" dirty="0">
              <a:solidFill>
                <a:srgbClr val="4284FF"/>
              </a:solidFill>
              <a:latin typeface="Arial Black" panose="020B0A04020102020204" pitchFamily="34" charset="0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2" name="PA_库_Прямоугольник 61"/>
          <p:cNvSpPr/>
          <p:nvPr>
            <p:custDataLst>
              <p:tags r:id="rId4"/>
            </p:custDataLst>
          </p:nvPr>
        </p:nvSpPr>
        <p:spPr>
          <a:xfrm>
            <a:off x="7320666" y="3685217"/>
            <a:ext cx="3785853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63" name="PA_库_形状 1087"/>
          <p:cNvSpPr/>
          <p:nvPr>
            <p:custDataLst>
              <p:tags r:id="rId5"/>
            </p:custDataLst>
          </p:nvPr>
        </p:nvSpPr>
        <p:spPr>
          <a:xfrm>
            <a:off x="7320666" y="3385444"/>
            <a:ext cx="3790759" cy="29977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0F1113"/>
              </a:buClr>
              <a:buSzPct val="25000"/>
            </a:pPr>
            <a:r>
              <a:rPr lang="zh-CN" altLang="en-US" sz="1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4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4" name="PA_库_形状 1087"/>
          <p:cNvSpPr/>
          <p:nvPr>
            <p:custDataLst>
              <p:tags r:id="rId6"/>
            </p:custDataLst>
          </p:nvPr>
        </p:nvSpPr>
        <p:spPr>
          <a:xfrm>
            <a:off x="6414286" y="3385444"/>
            <a:ext cx="822158" cy="44974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algn="r">
              <a:buClr>
                <a:srgbClr val="0F1113"/>
              </a:buClr>
              <a:buSzPct val="25000"/>
            </a:pPr>
            <a:r>
              <a:rPr lang="en-US" sz="4000" kern="0">
                <a:solidFill>
                  <a:srgbClr val="4284FF"/>
                </a:solidFill>
                <a:latin typeface="Arial Black" panose="020B0A04020102020204" pitchFamily="34" charset="0"/>
                <a:ea typeface="Open Sans" panose="02010600030101010101"/>
                <a:cs typeface="Open Sans" panose="02010600030101010101"/>
                <a:sym typeface="Open Sans" panose="02010600030101010101"/>
              </a:rPr>
              <a:t>02</a:t>
            </a:r>
            <a:endParaRPr lang="en-US" sz="4000" kern="0" dirty="0">
              <a:solidFill>
                <a:srgbClr val="4284FF"/>
              </a:solidFill>
              <a:latin typeface="Arial Black" panose="020B0A04020102020204" pitchFamily="34" charset="0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5" name="PA_库_Прямоугольник 64"/>
          <p:cNvSpPr/>
          <p:nvPr>
            <p:custDataLst>
              <p:tags r:id="rId7"/>
            </p:custDataLst>
          </p:nvPr>
        </p:nvSpPr>
        <p:spPr>
          <a:xfrm>
            <a:off x="7320666" y="5023427"/>
            <a:ext cx="3801361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  <a:sym typeface="+mn-ea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66" name="PA_库_形状 1087"/>
          <p:cNvSpPr/>
          <p:nvPr>
            <p:custDataLst>
              <p:tags r:id="rId8"/>
            </p:custDataLst>
          </p:nvPr>
        </p:nvSpPr>
        <p:spPr>
          <a:xfrm>
            <a:off x="7320666" y="4723654"/>
            <a:ext cx="3790759" cy="299773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0F1113"/>
              </a:buClr>
              <a:buSzPct val="25000"/>
            </a:pPr>
            <a:r>
              <a:rPr lang="zh-CN" altLang="en-US" sz="14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400" b="1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7" name="PA_库_形状 1087"/>
          <p:cNvSpPr/>
          <p:nvPr>
            <p:custDataLst>
              <p:tags r:id="rId9"/>
            </p:custDataLst>
          </p:nvPr>
        </p:nvSpPr>
        <p:spPr>
          <a:xfrm>
            <a:off x="6414286" y="4723654"/>
            <a:ext cx="822158" cy="44974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algn="r">
              <a:buClr>
                <a:srgbClr val="0F1113"/>
              </a:buClr>
              <a:buSzPct val="25000"/>
            </a:pPr>
            <a:r>
              <a:rPr lang="en-US" sz="4000" kern="0">
                <a:solidFill>
                  <a:srgbClr val="4284FF"/>
                </a:solidFill>
                <a:latin typeface="Arial Black" panose="020B0A04020102020204" pitchFamily="34" charset="0"/>
                <a:ea typeface="Open Sans" panose="02010600030101010101"/>
                <a:cs typeface="Open Sans" panose="02010600030101010101"/>
                <a:sym typeface="Open Sans" panose="02010600030101010101"/>
              </a:rPr>
              <a:t>03</a:t>
            </a:r>
            <a:endParaRPr lang="en-US" sz="4000" kern="0" dirty="0">
              <a:solidFill>
                <a:srgbClr val="4284FF"/>
              </a:solidFill>
              <a:latin typeface="Arial Black" panose="020B0A04020102020204" pitchFamily="34" charset="0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pic>
        <p:nvPicPr>
          <p:cNvPr id="26" name="PA_库_Рисунок 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17431"/>
            <a:ext cx="5027403" cy="4474822"/>
          </a:xfrm>
          <a:prstGeom prst="rect">
            <a:avLst/>
          </a:prstGeom>
        </p:spPr>
      </p:pic>
      <p:cxnSp>
        <p:nvCxnSpPr>
          <p:cNvPr id="28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" name="文本框 34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A_库_PicturePlaceholder 8" descr="C:\Users\Administrator\Desktop\新建文件夹\timgQ0BD14R1.jpgtimgQ0BD14R1"/>
          <p:cNvPicPr>
            <a:picLocks noGrp="1" noChangeAspect="1"/>
          </p:cNvPicPr>
          <p:nvPr>
            <p:ph type="pic" sz="quarter" idx="12"/>
            <p:custDataLst>
              <p:tags r:id="rId12"/>
            </p:custDataLst>
          </p:nvPr>
        </p:nvPicPr>
        <p:blipFill>
          <a:blip r:embed="rId13"/>
          <a:srcRect b="12840"/>
          <a:stretch>
            <a:fillRect/>
          </a:stretch>
        </p:blipFill>
        <p:spPr>
          <a:xfrm>
            <a:off x="1238885" y="1913255"/>
            <a:ext cx="4683125" cy="264096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utoUpdateAnimBg="0"/>
      <p:bldP spid="60" grpId="0" autoUpdateAnimBg="0"/>
      <p:bldP spid="61" grpId="0" autoUpdateAnimBg="0"/>
      <p:bldP spid="62" grpId="0" autoUpdateAnimBg="0"/>
      <p:bldP spid="63" grpId="0" autoUpdateAnimBg="0"/>
      <p:bldP spid="64" grpId="0" autoUpdateAnimBg="0"/>
      <p:bldP spid="65" grpId="0" autoUpdateAnimBg="0"/>
      <p:bldP spid="66" grpId="0" autoUpdateAnimBg="0"/>
      <p:bldP spid="6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13" name="PA_库_矩形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1D4A">
              <a:alpha val="7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grpSp>
        <p:nvGrpSpPr>
          <p:cNvPr id="9" name="PA_库_Группа 8"/>
          <p:cNvGrpSpPr/>
          <p:nvPr>
            <p:custDataLst>
              <p:tags r:id="rId3"/>
            </p:custDataLst>
          </p:nvPr>
        </p:nvGrpSpPr>
        <p:grpSpPr>
          <a:xfrm>
            <a:off x="1012952" y="2111230"/>
            <a:ext cx="4625848" cy="2442577"/>
            <a:chOff x="2025904" y="3647374"/>
            <a:chExt cx="9251696" cy="4885153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025904" y="3647374"/>
              <a:ext cx="9207084" cy="1197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3300" b="1" spc="300">
                  <a:solidFill>
                    <a:srgbClr val="428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Heavy" panose="020F0902020204030203" pitchFamily="34" charset="0"/>
                  <a:sym typeface="+mn-ea"/>
                </a:rPr>
                <a:t>行业前景</a:t>
              </a:r>
              <a:endParaRPr lang="zh-CN" sz="3300" spc="300" dirty="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025904" y="5579778"/>
              <a:ext cx="9251696" cy="2952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Regular" panose="020B0606030504020204" pitchFamily="34" charset="0"/>
                </a:rPr>
                <a:t>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 点击此处编辑文字内容</a:t>
              </a:r>
              <a:endParaRPr 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endParaRPr>
            </a:p>
          </p:txBody>
        </p:sp>
        <p:cxnSp>
          <p:nvCxnSpPr>
            <p:cNvPr id="15" name="Shape 1280"/>
            <p:cNvCxnSpPr/>
            <p:nvPr/>
          </p:nvCxnSpPr>
          <p:spPr>
            <a:xfrm>
              <a:off x="2133600" y="5163139"/>
              <a:ext cx="3657600" cy="0"/>
            </a:xfrm>
            <a:prstGeom prst="straightConnector1">
              <a:avLst/>
            </a:prstGeom>
            <a:noFill/>
            <a:ln w="50800" cap="flat" cmpd="sng">
              <a:solidFill>
                <a:srgbClr val="4284F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16" name="文本框 15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 autoUpdateAnimBg="0"/>
      <p:bldP spid="13" grpId="1" bldLvl="0" animBg="1" autoUpdateAnimBg="0"/>
      <p:bldP spid="13" grpId="2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库_形状 784"/>
          <p:cNvSpPr/>
          <p:nvPr>
            <p:custDataLst>
              <p:tags r:id="rId1"/>
            </p:custDataLst>
          </p:nvPr>
        </p:nvSpPr>
        <p:spPr>
          <a:xfrm>
            <a:off x="1059473" y="1280160"/>
            <a:ext cx="4297680" cy="429768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1" name="任意多边形 40"/>
          <p:cNvSpPr/>
          <p:nvPr/>
        </p:nvSpPr>
        <p:spPr>
          <a:xfrm>
            <a:off x="5231765" y="2738755"/>
            <a:ext cx="6960235" cy="1424305"/>
          </a:xfrm>
          <a:custGeom>
            <a:avLst/>
            <a:gdLst>
              <a:gd name="connsiteX0" fmla="*/ 30 w 10961"/>
              <a:gd name="connsiteY0" fmla="*/ 11 h 2243"/>
              <a:gd name="connsiteX1" fmla="*/ 10961 w 10961"/>
              <a:gd name="connsiteY1" fmla="*/ 0 h 2243"/>
              <a:gd name="connsiteX2" fmla="*/ 10961 w 10961"/>
              <a:gd name="connsiteY2" fmla="*/ 2240 h 2243"/>
              <a:gd name="connsiteX3" fmla="*/ 0 w 10961"/>
              <a:gd name="connsiteY3" fmla="*/ 2243 h 2243"/>
              <a:gd name="connsiteX4" fmla="*/ 30 w 10961"/>
              <a:gd name="connsiteY4" fmla="*/ 11 h 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1" h="2243">
                <a:moveTo>
                  <a:pt x="30" y="11"/>
                </a:moveTo>
                <a:lnTo>
                  <a:pt x="10961" y="0"/>
                </a:lnTo>
                <a:lnTo>
                  <a:pt x="10961" y="2240"/>
                </a:lnTo>
                <a:lnTo>
                  <a:pt x="0" y="2243"/>
                </a:lnTo>
                <a:cubicBezTo>
                  <a:pt x="342" y="1229"/>
                  <a:pt x="162" y="447"/>
                  <a:pt x="30" y="11"/>
                </a:cubicBezTo>
                <a:close/>
              </a:path>
            </a:pathLst>
          </a:custGeom>
          <a:solidFill>
            <a:srgbClr val="014B8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Shape 784"/>
          <p:cNvSpPr/>
          <p:nvPr/>
        </p:nvSpPr>
        <p:spPr>
          <a:xfrm>
            <a:off x="1379513" y="1600200"/>
            <a:ext cx="3657600" cy="3657600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Shape 784"/>
          <p:cNvSpPr>
            <a:spLocks noChangeAspect="1"/>
          </p:cNvSpPr>
          <p:nvPr/>
        </p:nvSpPr>
        <p:spPr>
          <a:xfrm>
            <a:off x="1699902" y="1920589"/>
            <a:ext cx="3016822" cy="3016822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24879" y="2247801"/>
            <a:ext cx="2566868" cy="2524957"/>
            <a:chOff x="3511" y="3884"/>
            <a:chExt cx="3083" cy="3033"/>
          </a:xfrm>
        </p:grpSpPr>
        <p:sp>
          <p:nvSpPr>
            <p:cNvPr id="30" name="任意多边形 29"/>
            <p:cNvSpPr/>
            <p:nvPr/>
          </p:nvSpPr>
          <p:spPr>
            <a:xfrm>
              <a:off x="3898" y="4130"/>
              <a:ext cx="2354" cy="2354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2700" cap="flat">
              <a:solidFill>
                <a:srgbClr val="4284FF"/>
              </a:solidFill>
              <a:bevel/>
            </a:ln>
          </p:spPr>
        </p:sp>
        <p:grpSp>
          <p:nvGrpSpPr>
            <p:cNvPr id="31" name="组合 30"/>
            <p:cNvGrpSpPr/>
            <p:nvPr/>
          </p:nvGrpSpPr>
          <p:grpSpPr>
            <a:xfrm>
              <a:off x="3511" y="3884"/>
              <a:ext cx="3083" cy="3033"/>
              <a:chOff x="2946401" y="635945"/>
              <a:chExt cx="6299198" cy="6195712"/>
            </a:xfrm>
            <a:solidFill>
              <a:srgbClr val="4284FF"/>
            </a:solidFill>
          </p:grpSpPr>
          <p:sp>
            <p:nvSpPr>
              <p:cNvPr id="32" name="任意多边形 31"/>
              <p:cNvSpPr/>
              <p:nvPr/>
            </p:nvSpPr>
            <p:spPr>
              <a:xfrm rot="3198000">
                <a:off x="3170339" y="1940283"/>
                <a:ext cx="949490" cy="1397365"/>
              </a:xfrm>
              <a:custGeom>
                <a:avLst/>
                <a:gdLst>
                  <a:gd name="connsiteX0" fmla="*/ 0 w 667469"/>
                  <a:gd name="connsiteY0" fmla="*/ 488662 h 982315"/>
                  <a:gd name="connsiteX1" fmla="*/ 335082 w 667469"/>
                  <a:gd name="connsiteY1" fmla="*/ 0 h 982315"/>
                  <a:gd name="connsiteX2" fmla="*/ 670163 w 667469"/>
                  <a:gd name="connsiteY2" fmla="*/ 488662 h 982315"/>
                  <a:gd name="connsiteX3" fmla="*/ 335082 w 667469"/>
                  <a:gd name="connsiteY3" fmla="*/ 984306 h 9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667469" h="982315">
                    <a:moveTo>
                      <a:pt x="65302" y="0"/>
                    </a:moveTo>
                    <a:cubicBezTo>
                      <a:pt x="165156" y="370326"/>
                      <a:pt x="379257" y="693778"/>
                      <a:pt x="667469" y="930225"/>
                    </a:cubicBezTo>
                    <a:lnTo>
                      <a:pt x="623759" y="982315"/>
                    </a:lnTo>
                    <a:cubicBezTo>
                      <a:pt x="325399" y="737336"/>
                      <a:pt x="103675" y="402447"/>
                      <a:pt x="0" y="19056"/>
                    </a:cubicBezTo>
                    <a:lnTo>
                      <a:pt x="65302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3" name="任意多边形 32"/>
              <p:cNvSpPr/>
              <p:nvPr/>
            </p:nvSpPr>
            <p:spPr>
              <a:xfrm>
                <a:off x="7139638" y="3523067"/>
                <a:ext cx="1939633" cy="2777929"/>
              </a:xfrm>
              <a:custGeom>
                <a:avLst/>
                <a:gdLst>
                  <a:gd name="connsiteX0" fmla="*/ 0 w 1363516"/>
                  <a:gd name="connsiteY0" fmla="*/ 978500 h 1952820"/>
                  <a:gd name="connsiteX1" fmla="*/ 680094 w 1363516"/>
                  <a:gd name="connsiteY1" fmla="*/ 0 h 1952820"/>
                  <a:gd name="connsiteX2" fmla="*/ 1360187 w 1363516"/>
                  <a:gd name="connsiteY2" fmla="*/ 978500 h 1952820"/>
                  <a:gd name="connsiteX3" fmla="*/ 680094 w 1363516"/>
                  <a:gd name="connsiteY3" fmla="*/ 1950069 h 19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363516" h="1952820">
                    <a:moveTo>
                      <a:pt x="882048" y="1379309"/>
                    </a:moveTo>
                    <a:cubicBezTo>
                      <a:pt x="646172" y="1651617"/>
                      <a:pt x="352045" y="1843608"/>
                      <a:pt x="34220" y="1952820"/>
                    </a:cubicBezTo>
                    <a:lnTo>
                      <a:pt x="0" y="1825110"/>
                    </a:lnTo>
                    <a:cubicBezTo>
                      <a:pt x="293220" y="1722700"/>
                      <a:pt x="564448" y="1544571"/>
                      <a:pt x="782390" y="1292980"/>
                    </a:cubicBezTo>
                    <a:cubicBezTo>
                      <a:pt x="1104850" y="920717"/>
                      <a:pt x="1251469" y="455934"/>
                      <a:pt x="1229520" y="0"/>
                    </a:cubicBezTo>
                    <a:lnTo>
                      <a:pt x="1361517" y="0"/>
                    </a:lnTo>
                    <a:cubicBezTo>
                      <a:pt x="1383390" y="486578"/>
                      <a:pt x="1226131" y="982095"/>
                      <a:pt x="882048" y="1379309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4" name="任意多边形 33"/>
              <p:cNvSpPr/>
              <p:nvPr/>
            </p:nvSpPr>
            <p:spPr>
              <a:xfrm rot="7800000">
                <a:off x="8577377" y="1751027"/>
                <a:ext cx="478608" cy="857836"/>
              </a:xfrm>
              <a:custGeom>
                <a:avLst/>
                <a:gdLst>
                  <a:gd name="connsiteX0" fmla="*/ 0 w 336450"/>
                  <a:gd name="connsiteY0" fmla="*/ 303845 h 603038"/>
                  <a:gd name="connsiteX1" fmla="*/ 166817 w 336450"/>
                  <a:gd name="connsiteY1" fmla="*/ 0 h 603038"/>
                  <a:gd name="connsiteX2" fmla="*/ 333634 w 336450"/>
                  <a:gd name="connsiteY2" fmla="*/ 303845 h 603038"/>
                  <a:gd name="connsiteX3" fmla="*/ 166817 w 336450"/>
                  <a:gd name="connsiteY3" fmla="*/ 601732 h 60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336450" h="603038">
                    <a:moveTo>
                      <a:pt x="238311" y="0"/>
                    </a:moveTo>
                    <a:lnTo>
                      <a:pt x="336450" y="56661"/>
                    </a:lnTo>
                    <a:cubicBezTo>
                      <a:pt x="230098" y="221965"/>
                      <a:pt x="154323" y="407130"/>
                      <a:pt x="115298" y="603038"/>
                    </a:cubicBezTo>
                    <a:lnTo>
                      <a:pt x="0" y="603038"/>
                    </a:lnTo>
                    <a:cubicBezTo>
                      <a:pt x="40087" y="386735"/>
                      <a:pt x="121909" y="182201"/>
                      <a:pt x="238311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5" name="任意多边形 34"/>
              <p:cNvSpPr/>
              <p:nvPr/>
            </p:nvSpPr>
            <p:spPr>
              <a:xfrm>
                <a:off x="4211184" y="5303937"/>
                <a:ext cx="3830800" cy="898369"/>
              </a:xfrm>
              <a:custGeom>
                <a:avLst/>
                <a:gdLst>
                  <a:gd name="connsiteX0" fmla="*/ 0 w 2692961"/>
                  <a:gd name="connsiteY0" fmla="*/ 312846 h 631532"/>
                  <a:gd name="connsiteX1" fmla="*/ 1346484 w 2692961"/>
                  <a:gd name="connsiteY1" fmla="*/ 0 h 631532"/>
                  <a:gd name="connsiteX2" fmla="*/ 2692961 w 2692961"/>
                  <a:gd name="connsiteY2" fmla="*/ 312846 h 631532"/>
                  <a:gd name="connsiteX3" fmla="*/ 1346484 w 2692961"/>
                  <a:gd name="connsiteY3" fmla="*/ 632645 h 63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692961" h="631532">
                    <a:moveTo>
                      <a:pt x="1356881" y="631532"/>
                    </a:moveTo>
                    <a:cubicBezTo>
                      <a:pt x="821712" y="631532"/>
                      <a:pt x="339329" y="403634"/>
                      <a:pt x="0" y="38840"/>
                    </a:cubicBezTo>
                    <a:lnTo>
                      <a:pt x="55987" y="0"/>
                    </a:lnTo>
                    <a:cubicBezTo>
                      <a:pt x="382681" y="347258"/>
                      <a:pt x="844702" y="563817"/>
                      <a:pt x="1356881" y="563817"/>
                    </a:cubicBezTo>
                    <a:cubicBezTo>
                      <a:pt x="1859902" y="563817"/>
                      <a:pt x="2314542" y="354934"/>
                      <a:pt x="2640118" y="18505"/>
                    </a:cubicBezTo>
                    <a:lnTo>
                      <a:pt x="2692961" y="60844"/>
                    </a:lnTo>
                    <a:cubicBezTo>
                      <a:pt x="2354868" y="412775"/>
                      <a:pt x="1881213" y="631532"/>
                      <a:pt x="1356881" y="631532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6" name="任意多边形 35"/>
              <p:cNvSpPr/>
              <p:nvPr/>
            </p:nvSpPr>
            <p:spPr>
              <a:xfrm>
                <a:off x="6312195" y="877565"/>
                <a:ext cx="2504484" cy="2726285"/>
              </a:xfrm>
              <a:custGeom>
                <a:avLst/>
                <a:gdLst>
                  <a:gd name="connsiteX0" fmla="*/ 0 w 1760593"/>
                  <a:gd name="connsiteY0" fmla="*/ 958261 h 1916515"/>
                  <a:gd name="connsiteX1" fmla="*/ 880293 w 1760593"/>
                  <a:gd name="connsiteY1" fmla="*/ 0 h 1916515"/>
                  <a:gd name="connsiteX2" fmla="*/ 1763200 w 1760593"/>
                  <a:gd name="connsiteY2" fmla="*/ 958261 h 1916515"/>
                  <a:gd name="connsiteX3" fmla="*/ 880293 w 1760593"/>
                  <a:gd name="connsiteY3" fmla="*/ 1916515 h 191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760593" h="1916515">
                    <a:moveTo>
                      <a:pt x="1760593" y="1876197"/>
                    </a:moveTo>
                    <a:cubicBezTo>
                      <a:pt x="1760593" y="1889672"/>
                      <a:pt x="1760593" y="1903108"/>
                      <a:pt x="1760593" y="1916515"/>
                    </a:cubicBezTo>
                    <a:lnTo>
                      <a:pt x="1692269" y="1916515"/>
                    </a:lnTo>
                    <a:cubicBezTo>
                      <a:pt x="1692558" y="1903116"/>
                      <a:pt x="1692710" y="1889672"/>
                      <a:pt x="1692710" y="1876197"/>
                    </a:cubicBezTo>
                    <a:cubicBezTo>
                      <a:pt x="1692710" y="917708"/>
                      <a:pt x="948518" y="133029"/>
                      <a:pt x="6417" y="68452"/>
                    </a:cubicBezTo>
                    <a:lnTo>
                      <a:pt x="0" y="0"/>
                    </a:lnTo>
                    <a:cubicBezTo>
                      <a:pt x="982657" y="61555"/>
                      <a:pt x="1760593" y="878028"/>
                      <a:pt x="1760593" y="1876197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7" name="任意多边形 36"/>
              <p:cNvSpPr/>
              <p:nvPr/>
            </p:nvSpPr>
            <p:spPr>
              <a:xfrm>
                <a:off x="4540482" y="635945"/>
                <a:ext cx="3268619" cy="653593"/>
              </a:xfrm>
              <a:custGeom>
                <a:avLst/>
                <a:gdLst>
                  <a:gd name="connsiteX0" fmla="*/ 0 w 2297761"/>
                  <a:gd name="connsiteY0" fmla="*/ 231330 h 459461"/>
                  <a:gd name="connsiteX1" fmla="*/ 1148884 w 2297761"/>
                  <a:gd name="connsiteY1" fmla="*/ 0 h 459461"/>
                  <a:gd name="connsiteX2" fmla="*/ 2297761 w 2297761"/>
                  <a:gd name="connsiteY2" fmla="*/ 231330 h 459461"/>
                  <a:gd name="connsiteX3" fmla="*/ 1148884 w 2297761"/>
                  <a:gd name="connsiteY3" fmla="*/ 457839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7" y="91568"/>
                      <a:pt x="1175766" y="91568"/>
                    </a:cubicBezTo>
                    <a:cubicBezTo>
                      <a:pt x="750933" y="91568"/>
                      <a:pt x="365951" y="231969"/>
                      <a:pt x="85592" y="459461"/>
                    </a:cubicBezTo>
                    <a:lnTo>
                      <a:pt x="0" y="400357"/>
                    </a:lnTo>
                    <a:cubicBezTo>
                      <a:pt x="301063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8" name="任意多边形 37"/>
              <p:cNvSpPr/>
              <p:nvPr/>
            </p:nvSpPr>
            <p:spPr>
              <a:xfrm rot="13926000">
                <a:off x="2495867" y="4870551"/>
                <a:ext cx="3268616" cy="653595"/>
              </a:xfrm>
              <a:custGeom>
                <a:avLst/>
                <a:gdLst>
                  <a:gd name="connsiteX0" fmla="*/ 0 w 2297761"/>
                  <a:gd name="connsiteY0" fmla="*/ 231329 h 459461"/>
                  <a:gd name="connsiteX1" fmla="*/ 1148877 w 2297761"/>
                  <a:gd name="connsiteY1" fmla="*/ 0 h 459461"/>
                  <a:gd name="connsiteX2" fmla="*/ 2297761 w 2297761"/>
                  <a:gd name="connsiteY2" fmla="*/ 231329 h 459461"/>
                  <a:gd name="connsiteX3" fmla="*/ 1148877 w 2297761"/>
                  <a:gd name="connsiteY3" fmla="*/ 457838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0" y="91568"/>
                      <a:pt x="1175766" y="91568"/>
                    </a:cubicBezTo>
                    <a:cubicBezTo>
                      <a:pt x="750933" y="91568"/>
                      <a:pt x="365951" y="231968"/>
                      <a:pt x="85592" y="459461"/>
                    </a:cubicBezTo>
                    <a:lnTo>
                      <a:pt x="0" y="400357"/>
                    </a:lnTo>
                    <a:cubicBezTo>
                      <a:pt x="301062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42" name="文本框 41"/>
            <p:cNvSpPr txBox="1"/>
            <p:nvPr/>
          </p:nvSpPr>
          <p:spPr>
            <a:xfrm>
              <a:off x="4141" y="4667"/>
              <a:ext cx="1901" cy="12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雷锋PPT网 www.lfppt.com"/>
          <p:cNvSpPr/>
          <p:nvPr/>
        </p:nvSpPr>
        <p:spPr>
          <a:xfrm>
            <a:off x="5788152" y="2899265"/>
            <a:ext cx="4603542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6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功能分析</a:t>
            </a:r>
            <a:endParaRPr lang="en-US" altLang="zh-CN" sz="6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2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2" bldLvl="0" animBg="1" autoUpdateAnimBg="0"/>
      <p:bldP spid="41" grpId="0" bldLvl="0" animBg="1"/>
      <p:bldP spid="60" grpId="0" bldLvl="0" animBg="1"/>
      <p:bldP spid="18" grpId="0" bldLvl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1280"/>
          <p:cNvCxnSpPr/>
          <p:nvPr/>
        </p:nvCxnSpPr>
        <p:spPr>
          <a:xfrm>
            <a:off x="7353300" y="3085815"/>
            <a:ext cx="4846320" cy="0"/>
          </a:xfrm>
          <a:prstGeom prst="straightConnector1">
            <a:avLst/>
          </a:prstGeom>
          <a:noFill/>
          <a:ln w="50800" cap="flat" cmpd="sng">
            <a:solidFill>
              <a:srgbClr val="82828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3" name="PA_库_形状 784"/>
          <p:cNvSpPr/>
          <p:nvPr>
            <p:custDataLst>
              <p:tags r:id="rId1"/>
            </p:custDataLst>
          </p:nvPr>
        </p:nvSpPr>
        <p:spPr>
          <a:xfrm>
            <a:off x="370965" y="1828515"/>
            <a:ext cx="2514600" cy="251460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15" name="PA_库_形状 784"/>
          <p:cNvSpPr/>
          <p:nvPr>
            <p:custDataLst>
              <p:tags r:id="rId2"/>
            </p:custDataLst>
          </p:nvPr>
        </p:nvSpPr>
        <p:spPr>
          <a:xfrm>
            <a:off x="4838700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4" name="PA_库_形状 784"/>
          <p:cNvSpPr/>
          <p:nvPr>
            <p:custDataLst>
              <p:tags r:id="rId3"/>
            </p:custDataLst>
          </p:nvPr>
        </p:nvSpPr>
        <p:spPr>
          <a:xfrm>
            <a:off x="1079245" y="1828515"/>
            <a:ext cx="2514600" cy="251460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21" name="PA_库_形状 793"/>
          <p:cNvSpPr/>
          <p:nvPr>
            <p:custDataLst>
              <p:tags r:id="rId4"/>
            </p:custDataLst>
          </p:nvPr>
        </p:nvSpPr>
        <p:spPr>
          <a:xfrm>
            <a:off x="4724400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PA_库_形状 794"/>
          <p:cNvSpPr/>
          <p:nvPr>
            <p:custDataLst>
              <p:tags r:id="rId5"/>
            </p:custDataLst>
          </p:nvPr>
        </p:nvSpPr>
        <p:spPr>
          <a:xfrm>
            <a:off x="4724400" y="4936643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  <a:sym typeface="+mn-ea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1" name="PA_库_形状 784"/>
          <p:cNvSpPr/>
          <p:nvPr>
            <p:custDataLst>
              <p:tags r:id="rId6"/>
            </p:custDataLst>
          </p:nvPr>
        </p:nvSpPr>
        <p:spPr>
          <a:xfrm>
            <a:off x="8044118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2" name="PA_库_形状 793"/>
          <p:cNvSpPr/>
          <p:nvPr>
            <p:custDataLst>
              <p:tags r:id="rId7"/>
            </p:custDataLst>
          </p:nvPr>
        </p:nvSpPr>
        <p:spPr>
          <a:xfrm>
            <a:off x="792981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3" name="PA_库_形状 794"/>
          <p:cNvSpPr/>
          <p:nvPr>
            <p:custDataLst>
              <p:tags r:id="rId8"/>
            </p:custDataLst>
          </p:nvPr>
        </p:nvSpPr>
        <p:spPr>
          <a:xfrm>
            <a:off x="7929818" y="4937298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  <a:sym typeface="+mn-ea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7" name="PA_库_形状 784"/>
          <p:cNvSpPr/>
          <p:nvPr>
            <p:custDataLst>
              <p:tags r:id="rId9"/>
            </p:custDataLst>
          </p:nvPr>
        </p:nvSpPr>
        <p:spPr>
          <a:xfrm>
            <a:off x="1642808" y="1828515"/>
            <a:ext cx="2514600" cy="2514600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8" name="PA_库_形状 793"/>
          <p:cNvSpPr/>
          <p:nvPr>
            <p:custDataLst>
              <p:tags r:id="rId10"/>
            </p:custDataLst>
          </p:nvPr>
        </p:nvSpPr>
        <p:spPr>
          <a:xfrm>
            <a:off x="152850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9" name="PA_库_形状 794"/>
          <p:cNvSpPr/>
          <p:nvPr>
            <p:custDataLst>
              <p:tags r:id="rId11"/>
            </p:custDataLst>
          </p:nvPr>
        </p:nvSpPr>
        <p:spPr>
          <a:xfrm>
            <a:off x="1528508" y="4937872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cxnSp>
        <p:nvCxnSpPr>
          <p:cNvPr id="47" name="PA_库_形状 1280"/>
          <p:cNvCxnSpPr/>
          <p:nvPr>
            <p:custDataLst>
              <p:tags r:id="rId12"/>
            </p:custDataLst>
          </p:nvPr>
        </p:nvCxnSpPr>
        <p:spPr>
          <a:xfrm>
            <a:off x="4148692" y="3085815"/>
            <a:ext cx="685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8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1" name="文本框 50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A_库_PicturePlaceholder 9" descr="C:\Users\Administrator\Desktop\新建文件夹\正方形\timgIWEDWCWE.jpgtimgIWEDWCWE"/>
          <p:cNvPicPr>
            <a:picLocks noGrp="1" noChangeAspect="1"/>
          </p:cNvPicPr>
          <p:nvPr>
            <p:ph type="pic" sz="quarter" idx="12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5067618" y="2057115"/>
            <a:ext cx="2056765" cy="2057400"/>
          </a:xfrm>
        </p:spPr>
      </p:pic>
      <p:pic>
        <p:nvPicPr>
          <p:cNvPr id="11" name="PA_库_PicturePlaceholder 10" descr="C:\Users\Administrator\Desktop\新建文件夹\正方形\timgKIZ61U5L.jpgtimgKIZ61U5L"/>
          <p:cNvPicPr>
            <a:picLocks noGrp="1" noChangeAspect="1"/>
          </p:cNvPicPr>
          <p:nvPr>
            <p:ph type="pic" sz="quarter" idx="13"/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8273036" y="2057115"/>
            <a:ext cx="2056765" cy="2057400"/>
          </a:xfrm>
        </p:spPr>
      </p:pic>
      <p:pic>
        <p:nvPicPr>
          <p:cNvPr id="13" name="PA_库_PicturePlaceholder 12" descr="C:\Users\Administrator\Desktop\新建文件夹\正方形\timg2CFIV9FT.jpgtimg2CFIV9FT"/>
          <p:cNvPicPr>
            <a:picLocks noGrp="1" noChangeAspect="1"/>
          </p:cNvPicPr>
          <p:nvPr>
            <p:ph type="pic" sz="quarter" idx="11"/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1870678" y="2057258"/>
            <a:ext cx="2057400" cy="20574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15" grpId="0" autoUpdateAnimBg="0"/>
      <p:bldP spid="24" grpId="0" autoUpdateAnimBg="0"/>
      <p:bldP spid="21" grpId="0" autoUpdateAnimBg="0"/>
      <p:bldP spid="22" grpId="0" autoUpdateAnimBg="0"/>
      <p:bldP spid="31" grpId="0" autoUpdateAnimBg="0"/>
      <p:bldP spid="32" grpId="0" autoUpdateAnimBg="0"/>
      <p:bldP spid="33" grpId="0" autoUpdateAnimBg="0"/>
      <p:bldP spid="37" grpId="0" autoUpdateAnimBg="0"/>
      <p:bldP spid="38" grpId="0" autoUpdateAnimBg="0"/>
      <p:bldP spid="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hape 1280"/>
          <p:cNvCxnSpPr/>
          <p:nvPr/>
        </p:nvCxnSpPr>
        <p:spPr>
          <a:xfrm>
            <a:off x="-7620" y="3085815"/>
            <a:ext cx="12207240" cy="0"/>
          </a:xfrm>
          <a:prstGeom prst="straightConnector1">
            <a:avLst/>
          </a:prstGeom>
          <a:noFill/>
          <a:ln w="50800" cap="flat" cmpd="sng">
            <a:solidFill>
              <a:srgbClr val="82828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" name="PA_库_形状 784"/>
          <p:cNvSpPr/>
          <p:nvPr>
            <p:custDataLst>
              <p:tags r:id="rId1"/>
            </p:custDataLst>
          </p:nvPr>
        </p:nvSpPr>
        <p:spPr>
          <a:xfrm>
            <a:off x="4838700" y="1828515"/>
            <a:ext cx="2514600" cy="2514600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A5F46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21" name="PA_库_形状 793"/>
          <p:cNvSpPr/>
          <p:nvPr>
            <p:custDataLst>
              <p:tags r:id="rId2"/>
            </p:custDataLst>
          </p:nvPr>
        </p:nvSpPr>
        <p:spPr>
          <a:xfrm>
            <a:off x="4724400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PA_库_形状 794"/>
          <p:cNvSpPr/>
          <p:nvPr>
            <p:custDataLst>
              <p:tags r:id="rId3"/>
            </p:custDataLst>
          </p:nvPr>
        </p:nvSpPr>
        <p:spPr>
          <a:xfrm>
            <a:off x="4724400" y="4936643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1" name="PA_库_形状 784"/>
          <p:cNvSpPr/>
          <p:nvPr>
            <p:custDataLst>
              <p:tags r:id="rId4"/>
            </p:custDataLst>
          </p:nvPr>
        </p:nvSpPr>
        <p:spPr>
          <a:xfrm>
            <a:off x="8044118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2" name="PA_库_形状 793"/>
          <p:cNvSpPr/>
          <p:nvPr>
            <p:custDataLst>
              <p:tags r:id="rId5"/>
            </p:custDataLst>
          </p:nvPr>
        </p:nvSpPr>
        <p:spPr>
          <a:xfrm>
            <a:off x="792981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3" name="PA_库_形状 794"/>
          <p:cNvSpPr/>
          <p:nvPr>
            <p:custDataLst>
              <p:tags r:id="rId6"/>
            </p:custDataLst>
          </p:nvPr>
        </p:nvSpPr>
        <p:spPr>
          <a:xfrm>
            <a:off x="7929818" y="4937298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7" name="PA_库_形状 784"/>
          <p:cNvSpPr/>
          <p:nvPr>
            <p:custDataLst>
              <p:tags r:id="rId7"/>
            </p:custDataLst>
          </p:nvPr>
        </p:nvSpPr>
        <p:spPr>
          <a:xfrm>
            <a:off x="1642808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8" name="PA_库_形状 793"/>
          <p:cNvSpPr/>
          <p:nvPr>
            <p:custDataLst>
              <p:tags r:id="rId8"/>
            </p:custDataLst>
          </p:nvPr>
        </p:nvSpPr>
        <p:spPr>
          <a:xfrm>
            <a:off x="152850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9" name="PA_库_形状 794"/>
          <p:cNvSpPr/>
          <p:nvPr>
            <p:custDataLst>
              <p:tags r:id="rId9"/>
            </p:custDataLst>
          </p:nvPr>
        </p:nvSpPr>
        <p:spPr>
          <a:xfrm>
            <a:off x="1528508" y="4937872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cxnSp>
        <p:nvCxnSpPr>
          <p:cNvPr id="28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2" name="文本框 41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A_库_PicturePlaceholder 9" descr="C:\Users\Administrator\Desktop\新建文件夹\正方形\timgDRROFYKD.jpgtimgDRROFYKD"/>
          <p:cNvPicPr>
            <a:picLocks noGrp="1" noChangeAspect="1"/>
          </p:cNvPicPr>
          <p:nvPr>
            <p:ph type="pic" sz="quarter" idx="11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1870678" y="2057258"/>
            <a:ext cx="2057400" cy="2057400"/>
          </a:xfrm>
        </p:spPr>
      </p:pic>
      <p:pic>
        <p:nvPicPr>
          <p:cNvPr id="9" name="PA_库_PicturePlaceholder 8" descr="C:\Users\Administrator\Desktop\新建文件夹\正方形\timgJTMA2HVA.jpgtimgJTMA2HVA"/>
          <p:cNvPicPr>
            <a:picLocks noGrp="1" noChangeAspect="1"/>
          </p:cNvPicPr>
          <p:nvPr>
            <p:ph type="pic" sz="quarter" idx="12"/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5067618" y="2057115"/>
            <a:ext cx="2056765" cy="2057400"/>
          </a:xfrm>
        </p:spPr>
      </p:pic>
      <p:pic>
        <p:nvPicPr>
          <p:cNvPr id="11" name="PA_库_PicturePlaceholder 10" descr="C:\Users\Administrator\Desktop\新建文件夹\正方形\timgMMKRC4BS.jpgtimgMMKRC4BS"/>
          <p:cNvPicPr>
            <a:picLocks noGrp="1" noChangeAspect="1"/>
          </p:cNvPicPr>
          <p:nvPr>
            <p:ph type="pic" sz="quarter" idx="13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8273036" y="2057115"/>
            <a:ext cx="2056765" cy="2057400"/>
          </a:xfrm>
        </p:spPr>
      </p:pic>
      <p:cxnSp>
        <p:nvCxnSpPr>
          <p:cNvPr id="2" name="Shape 1280"/>
          <p:cNvCxnSpPr/>
          <p:nvPr/>
        </p:nvCxnSpPr>
        <p:spPr>
          <a:xfrm>
            <a:off x="4157283" y="3085815"/>
            <a:ext cx="73152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2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8" dur="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24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5" grpId="1" autoUpdateAnimBg="0"/>
      <p:bldP spid="15" grpId="2" autoUpdateAnimBg="0"/>
      <p:bldP spid="21" grpId="0" autoUpdateAnimBg="0"/>
      <p:bldP spid="21" grpId="1" autoUpdateAnimBg="0"/>
      <p:bldP spid="21" grpId="2" autoUpdateAnimBg="0"/>
      <p:bldP spid="22" grpId="0" autoUpdateAnimBg="0"/>
      <p:bldP spid="22" grpId="1" autoUpdateAnimBg="0"/>
      <p:bldP spid="22" grpId="2" autoUpdateAnimBg="0"/>
      <p:bldP spid="31" grpId="0" autoUpdateAnimBg="0"/>
      <p:bldP spid="31" grpId="1" autoUpdateAnimBg="0"/>
      <p:bldP spid="31" grpId="2" autoUpdateAnimBg="0"/>
      <p:bldP spid="32" grpId="0" autoUpdateAnimBg="0"/>
      <p:bldP spid="32" grpId="1" autoUpdateAnimBg="0"/>
      <p:bldP spid="32" grpId="2" autoUpdateAnimBg="0"/>
      <p:bldP spid="33" grpId="0" autoUpdateAnimBg="0"/>
      <p:bldP spid="33" grpId="1" autoUpdateAnimBg="0"/>
      <p:bldP spid="33" grpId="2" autoUpdateAnimBg="0"/>
      <p:bldP spid="37" grpId="0" autoUpdateAnimBg="0"/>
      <p:bldP spid="37" grpId="1" autoUpdateAnimBg="0"/>
      <p:bldP spid="37" grpId="2" autoUpdateAnimBg="0"/>
      <p:bldP spid="38" grpId="0" autoUpdateAnimBg="0"/>
      <p:bldP spid="38" grpId="1" autoUpdateAnimBg="0"/>
      <p:bldP spid="38" grpId="2" autoUpdateAnimBg="0"/>
      <p:bldP spid="39" grpId="0" autoUpdateAnimBg="0"/>
      <p:bldP spid="39" grpId="1" autoUpdateAnimBg="0"/>
      <p:bldP spid="39" grpId="2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hape 1280"/>
          <p:cNvCxnSpPr/>
          <p:nvPr/>
        </p:nvCxnSpPr>
        <p:spPr>
          <a:xfrm>
            <a:off x="-7620" y="3085815"/>
            <a:ext cx="4846320" cy="0"/>
          </a:xfrm>
          <a:prstGeom prst="straightConnector1">
            <a:avLst/>
          </a:prstGeom>
          <a:noFill/>
          <a:ln w="50800" cap="flat" cmpd="sng">
            <a:solidFill>
              <a:srgbClr val="82828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6" name="PA_库_形状 784"/>
          <p:cNvSpPr/>
          <p:nvPr>
            <p:custDataLst>
              <p:tags r:id="rId1"/>
            </p:custDataLst>
          </p:nvPr>
        </p:nvSpPr>
        <p:spPr>
          <a:xfrm>
            <a:off x="9315960" y="1831210"/>
            <a:ext cx="2514600" cy="251460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2" name="PA_库_形状 784"/>
          <p:cNvSpPr/>
          <p:nvPr>
            <p:custDataLst>
              <p:tags r:id="rId2"/>
            </p:custDataLst>
          </p:nvPr>
        </p:nvSpPr>
        <p:spPr>
          <a:xfrm>
            <a:off x="8615618" y="1825820"/>
            <a:ext cx="2514600" cy="251460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15" name="PA_库_形状 784"/>
          <p:cNvSpPr/>
          <p:nvPr>
            <p:custDataLst>
              <p:tags r:id="rId3"/>
            </p:custDataLst>
          </p:nvPr>
        </p:nvSpPr>
        <p:spPr>
          <a:xfrm>
            <a:off x="4838700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sp>
        <p:nvSpPr>
          <p:cNvPr id="21" name="PA_库_形状 793"/>
          <p:cNvSpPr/>
          <p:nvPr>
            <p:custDataLst>
              <p:tags r:id="rId4"/>
            </p:custDataLst>
          </p:nvPr>
        </p:nvSpPr>
        <p:spPr>
          <a:xfrm>
            <a:off x="4724400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PA_库_形状 794"/>
          <p:cNvSpPr/>
          <p:nvPr>
            <p:custDataLst>
              <p:tags r:id="rId5"/>
            </p:custDataLst>
          </p:nvPr>
        </p:nvSpPr>
        <p:spPr>
          <a:xfrm>
            <a:off x="4724400" y="4936643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1" name="PA_库_形状 784"/>
          <p:cNvSpPr/>
          <p:nvPr>
            <p:custDataLst>
              <p:tags r:id="rId6"/>
            </p:custDataLst>
          </p:nvPr>
        </p:nvSpPr>
        <p:spPr>
          <a:xfrm>
            <a:off x="8044118" y="1828515"/>
            <a:ext cx="2514600" cy="2514600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2" name="PA_库_形状 793"/>
          <p:cNvSpPr/>
          <p:nvPr>
            <p:custDataLst>
              <p:tags r:id="rId7"/>
            </p:custDataLst>
          </p:nvPr>
        </p:nvSpPr>
        <p:spPr>
          <a:xfrm>
            <a:off x="792981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3" name="PA_库_形状 794"/>
          <p:cNvSpPr/>
          <p:nvPr>
            <p:custDataLst>
              <p:tags r:id="rId8"/>
            </p:custDataLst>
          </p:nvPr>
        </p:nvSpPr>
        <p:spPr>
          <a:xfrm>
            <a:off x="7929818" y="4937298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sp>
        <p:nvSpPr>
          <p:cNvPr id="37" name="PA_库_形状 784"/>
          <p:cNvSpPr/>
          <p:nvPr>
            <p:custDataLst>
              <p:tags r:id="rId9"/>
            </p:custDataLst>
          </p:nvPr>
        </p:nvSpPr>
        <p:spPr>
          <a:xfrm>
            <a:off x="1642808" y="1828515"/>
            <a:ext cx="2514600" cy="251460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8" name="PA_库_形状 793"/>
          <p:cNvSpPr/>
          <p:nvPr>
            <p:custDataLst>
              <p:tags r:id="rId10"/>
            </p:custDataLst>
          </p:nvPr>
        </p:nvSpPr>
        <p:spPr>
          <a:xfrm>
            <a:off x="1528508" y="4571715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9" name="PA_库_形状 794"/>
          <p:cNvSpPr/>
          <p:nvPr>
            <p:custDataLst>
              <p:tags r:id="rId11"/>
            </p:custDataLst>
          </p:nvPr>
        </p:nvSpPr>
        <p:spPr>
          <a:xfrm>
            <a:off x="1528508" y="4937872"/>
            <a:ext cx="2743200" cy="7174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rPr>
              <a:t>点击此处编辑文字内容 点击此处编辑文字内容 点击此处编辑文字内容 点击此处编辑文字内容 点击此处编辑文字内容 点击此处编辑文字内容</a:t>
            </a:r>
            <a:endParaRPr 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Regular" panose="020B0606030504020204" pitchFamily="34" charset="0"/>
            </a:endParaRPr>
          </a:p>
        </p:txBody>
      </p:sp>
      <p:cxnSp>
        <p:nvCxnSpPr>
          <p:cNvPr id="47" name="Shape 1280"/>
          <p:cNvCxnSpPr/>
          <p:nvPr/>
        </p:nvCxnSpPr>
        <p:spPr>
          <a:xfrm>
            <a:off x="7312598" y="3085815"/>
            <a:ext cx="73152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4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9" name="文本框 48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A_库_PicturePlaceholder 8" descr="C:\Users\Administrator\Desktop\新建文件夹\正方形\timgYE3UHO99.jpgtimgYE3UHO99"/>
          <p:cNvPicPr>
            <a:picLocks noGrp="1" noChangeAspect="1"/>
          </p:cNvPicPr>
          <p:nvPr>
            <p:ph type="pic" sz="quarter" idx="11"/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870678" y="2057258"/>
            <a:ext cx="2057400" cy="2057400"/>
          </a:xfrm>
        </p:spPr>
      </p:pic>
      <p:pic>
        <p:nvPicPr>
          <p:cNvPr id="11" name="PA_库_PicturePlaceholder 10" descr="C:\Users\Administrator\Desktop\新建文件夹\正方形\timg.jpgtimg"/>
          <p:cNvPicPr>
            <a:picLocks noGrp="1" noChangeAspect="1"/>
          </p:cNvPicPr>
          <p:nvPr>
            <p:ph type="pic" sz="quarter" idx="12"/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5067618" y="2057115"/>
            <a:ext cx="2056765" cy="2057400"/>
          </a:xfrm>
        </p:spPr>
      </p:pic>
      <p:pic>
        <p:nvPicPr>
          <p:cNvPr id="12" name="PA_库_PicturePlaceholder 11" descr="C:\Users\Administrator\Desktop\新建文件夹\正方形\1215.jpg1215"/>
          <p:cNvPicPr>
            <a:picLocks noGrp="1" noChangeAspect="1"/>
          </p:cNvPicPr>
          <p:nvPr>
            <p:ph type="pic" sz="quarter" idx="13"/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8273036" y="2057115"/>
            <a:ext cx="2056765" cy="20574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  <p:bldP spid="42" grpId="0" autoUpdateAnimBg="0"/>
      <p:bldP spid="15" grpId="0" bldLvl="0" animBg="1" autoUpdateAnimBg="0"/>
      <p:bldP spid="21" grpId="0" autoUpdateAnimBg="0"/>
      <p:bldP spid="22" grpId="0" autoUpdateAnimBg="0"/>
      <p:bldP spid="31" grpId="0" autoUpdateAnimBg="0"/>
      <p:bldP spid="32" grpId="0" autoUpdateAnimBg="0"/>
      <p:bldP spid="33" grpId="0" autoUpdateAnimBg="0"/>
      <p:bldP spid="37" grpId="0" autoUpdateAnimBg="0"/>
      <p:bldP spid="38" grpId="0" autoUpdateAnimBg="0"/>
      <p:bldP spid="3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雷锋PPT网 www.lfppt.com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4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9" name="文本框 48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63719" y="1789728"/>
            <a:ext cx="4989058" cy="1593853"/>
            <a:chOff x="6346599" y="1789728"/>
            <a:chExt cx="4989058" cy="1593853"/>
          </a:xfrm>
        </p:grpSpPr>
        <p:sp>
          <p:nvSpPr>
            <p:cNvPr id="5" name="矩形 4"/>
            <p:cNvSpPr/>
            <p:nvPr/>
          </p:nvSpPr>
          <p:spPr>
            <a:xfrm>
              <a:off x="6346599" y="2258996"/>
              <a:ext cx="4989058" cy="1124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 点击此处编辑文字内容 点击此处编辑文字内容 点击此处编辑文字内容 点击此处编辑文字内容 点击此处编辑文字内容</a:t>
              </a:r>
              <a:endParaRPr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46599" y="1789728"/>
              <a:ext cx="3668258" cy="430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图表 5"/>
          <p:cNvGraphicFramePr/>
          <p:nvPr/>
        </p:nvGraphicFramePr>
        <p:xfrm>
          <a:off x="6163719" y="3714224"/>
          <a:ext cx="5177744" cy="2380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6" name="组合 45"/>
          <p:cNvGrpSpPr/>
          <p:nvPr/>
        </p:nvGrpSpPr>
        <p:grpSpPr>
          <a:xfrm>
            <a:off x="1066800" y="1786890"/>
            <a:ext cx="4297680" cy="4297680"/>
            <a:chOff x="2916" y="9022"/>
            <a:chExt cx="6768" cy="6768"/>
          </a:xfrm>
        </p:grpSpPr>
        <p:sp>
          <p:nvSpPr>
            <p:cNvPr id="52" name="PA_库_形状 784"/>
            <p:cNvSpPr/>
            <p:nvPr>
              <p:custDataLst>
                <p:tags r:id="rId2"/>
              </p:custDataLst>
            </p:nvPr>
          </p:nvSpPr>
          <p:spPr>
            <a:xfrm>
              <a:off x="2916" y="9022"/>
              <a:ext cx="6768" cy="6768"/>
            </a:xfrm>
            <a:prstGeom prst="ellipse">
              <a:avLst/>
            </a:prstGeom>
            <a:solidFill>
              <a:srgbClr val="4284FF">
                <a:alpha val="20000"/>
              </a:srgbClr>
            </a:solidFill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algn="ctr">
                <a:buClr>
                  <a:srgbClr val="FFFFFF"/>
                </a:buClr>
              </a:pPr>
              <a:endParaRPr sz="1500">
                <a:solidFill>
                  <a:srgbClr val="FFFFFF"/>
                </a:solidFill>
                <a:latin typeface="Open Sans" panose="02010600030101010101"/>
                <a:ea typeface="Open Sans" panose="02010600030101010101"/>
                <a:cs typeface="Open Sans" panose="02010600030101010101"/>
                <a:sym typeface="Open Sans" panose="02010600030101010101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48" y="9350"/>
              <a:ext cx="6104" cy="6112"/>
              <a:chOff x="1300669" y="1848760"/>
              <a:chExt cx="3876332" cy="388120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300669" y="1848760"/>
                <a:ext cx="3876332" cy="3881206"/>
                <a:chOff x="1612691" y="3141034"/>
                <a:chExt cx="2656078" cy="2659418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1612691" y="3141034"/>
                  <a:ext cx="1328541" cy="1332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541" h="1332265">
                      <a:moveTo>
                        <a:pt x="0" y="1332265"/>
                      </a:moveTo>
                      <a:cubicBezTo>
                        <a:pt x="0" y="1332265"/>
                        <a:pt x="-33375" y="847157"/>
                        <a:pt x="387090" y="403324"/>
                      </a:cubicBezTo>
                      <a:cubicBezTo>
                        <a:pt x="809560" y="-24510"/>
                        <a:pt x="1328541" y="0"/>
                        <a:pt x="1328541" y="0"/>
                      </a:cubicBezTo>
                      <a:lnTo>
                        <a:pt x="1328541" y="689219"/>
                      </a:lnTo>
                      <a:cubicBezTo>
                        <a:pt x="1328541" y="689219"/>
                        <a:pt x="1093868" y="683219"/>
                        <a:pt x="891647" y="869151"/>
                      </a:cubicBezTo>
                      <a:cubicBezTo>
                        <a:pt x="689424" y="1055078"/>
                        <a:pt x="689424" y="1332265"/>
                        <a:pt x="689424" y="1332265"/>
                      </a:cubicBezTo>
                      <a:lnTo>
                        <a:pt x="0" y="133226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 flipH="1" flipV="1">
                  <a:off x="1615284" y="4474111"/>
                  <a:ext cx="1328541" cy="132581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28541" h="1325812">
                      <a:moveTo>
                        <a:pt x="0" y="0"/>
                      </a:moveTo>
                      <a:cubicBezTo>
                        <a:pt x="0" y="0"/>
                        <a:pt x="483722" y="-33256"/>
                        <a:pt x="926379" y="386315"/>
                      </a:cubicBezTo>
                      <a:cubicBezTo>
                        <a:pt x="1353081" y="807880"/>
                        <a:pt x="1328541" y="1325812"/>
                        <a:pt x="1328541" y="1325812"/>
                      </a:cubicBezTo>
                      <a:lnTo>
                        <a:pt x="641245" y="1325812"/>
                      </a:lnTo>
                      <a:cubicBezTo>
                        <a:pt x="641245" y="1325812"/>
                        <a:pt x="647228" y="1091588"/>
                        <a:pt x="461789" y="889800"/>
                      </a:cubicBezTo>
                      <a:cubicBezTo>
                        <a:pt x="276351" y="688006"/>
                        <a:pt x="0" y="688006"/>
                        <a:pt x="0" y="68800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7600" cap="flat">
                  <a:noFill/>
                  <a:bevel/>
                </a:ln>
              </p:spPr>
            </p:sp>
            <p:sp>
              <p:nvSpPr>
                <p:cNvPr id="18" name="任意多边形 17"/>
                <p:cNvSpPr/>
                <p:nvPr/>
              </p:nvSpPr>
              <p:spPr>
                <a:xfrm flipH="1" flipV="1">
                  <a:off x="1817185" y="4228212"/>
                  <a:ext cx="307652" cy="3076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7652" h="307653">
                      <a:moveTo>
                        <a:pt x="0" y="153436"/>
                      </a:moveTo>
                      <a:cubicBezTo>
                        <a:pt x="0" y="68472"/>
                        <a:pt x="68627" y="-406"/>
                        <a:pt x="153826" y="-406"/>
                      </a:cubicBezTo>
                      <a:cubicBezTo>
                        <a:pt x="238556" y="-406"/>
                        <a:pt x="307652" y="68472"/>
                        <a:pt x="307652" y="153436"/>
                      </a:cubicBezTo>
                      <a:cubicBezTo>
                        <a:pt x="307652" y="238401"/>
                        <a:pt x="238556" y="307278"/>
                        <a:pt x="153826" y="307278"/>
                      </a:cubicBezTo>
                      <a:cubicBezTo>
                        <a:pt x="68627" y="307278"/>
                        <a:pt x="0" y="238401"/>
                        <a:pt x="0" y="153436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7600" cap="flat">
                  <a:noFill/>
                  <a:bevel/>
                </a:ln>
              </p:spPr>
            </p:sp>
            <p:sp>
              <p:nvSpPr>
                <p:cNvPr id="19" name="任意多边形 18"/>
                <p:cNvSpPr/>
                <p:nvPr/>
              </p:nvSpPr>
              <p:spPr>
                <a:xfrm flipH="1" flipV="1">
                  <a:off x="2942957" y="4468187"/>
                  <a:ext cx="1325812" cy="133226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325812" h="1332265">
                      <a:moveTo>
                        <a:pt x="0" y="1332265"/>
                      </a:moveTo>
                      <a:cubicBezTo>
                        <a:pt x="0" y="1332265"/>
                        <a:pt x="-33253" y="847164"/>
                        <a:pt x="386315" y="403325"/>
                      </a:cubicBezTo>
                      <a:cubicBezTo>
                        <a:pt x="807880" y="-24507"/>
                        <a:pt x="1325812" y="0"/>
                        <a:pt x="1325812" y="0"/>
                      </a:cubicBezTo>
                      <a:lnTo>
                        <a:pt x="1325812" y="689220"/>
                      </a:lnTo>
                      <a:cubicBezTo>
                        <a:pt x="1325812" y="689220"/>
                        <a:pt x="1091588" y="683222"/>
                        <a:pt x="889800" y="869151"/>
                      </a:cubicBezTo>
                      <a:cubicBezTo>
                        <a:pt x="688004" y="1055085"/>
                        <a:pt x="688004" y="1332265"/>
                        <a:pt x="688004" y="1332265"/>
                      </a:cubicBezTo>
                      <a:lnTo>
                        <a:pt x="0" y="1332265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 w="7600" cap="flat">
                  <a:noFill/>
                  <a:bevel/>
                </a:ln>
              </p:spPr>
            </p:sp>
            <p:sp>
              <p:nvSpPr>
                <p:cNvPr id="23" name="任意多边形 22"/>
                <p:cNvSpPr/>
                <p:nvPr/>
              </p:nvSpPr>
              <p:spPr>
                <a:xfrm rot="16200000" flipH="1" flipV="1">
                  <a:off x="2692183" y="5289078"/>
                  <a:ext cx="307890" cy="30789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7890" h="307890">
                      <a:moveTo>
                        <a:pt x="0" y="153554"/>
                      </a:moveTo>
                      <a:cubicBezTo>
                        <a:pt x="0" y="68590"/>
                        <a:pt x="68701" y="0"/>
                        <a:pt x="153945" y="0"/>
                      </a:cubicBezTo>
                      <a:cubicBezTo>
                        <a:pt x="238720" y="0"/>
                        <a:pt x="307890" y="68590"/>
                        <a:pt x="307890" y="153554"/>
                      </a:cubicBezTo>
                      <a:cubicBezTo>
                        <a:pt x="307890" y="238519"/>
                        <a:pt x="238720" y="307396"/>
                        <a:pt x="153945" y="307396"/>
                      </a:cubicBezTo>
                      <a:cubicBezTo>
                        <a:pt x="68701" y="307396"/>
                        <a:pt x="0" y="238519"/>
                        <a:pt x="0" y="153554"/>
                      </a:cubicBezTo>
                      <a:close/>
                    </a:path>
                  </a:pathLst>
                </a:custGeom>
                <a:solidFill>
                  <a:srgbClr val="828282"/>
                </a:solidFill>
                <a:ln w="7600" cap="flat">
                  <a:noFill/>
                  <a:bevel/>
                </a:ln>
              </p:spPr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2937723" y="3142777"/>
                  <a:ext cx="1328541" cy="1325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541" h="1325204">
                      <a:moveTo>
                        <a:pt x="0" y="0"/>
                      </a:moveTo>
                      <a:cubicBezTo>
                        <a:pt x="0" y="0"/>
                        <a:pt x="483672" y="-33560"/>
                        <a:pt x="926455" y="386010"/>
                      </a:cubicBezTo>
                      <a:cubicBezTo>
                        <a:pt x="1353279" y="807576"/>
                        <a:pt x="1328541" y="1325204"/>
                        <a:pt x="1328541" y="1325204"/>
                      </a:cubicBezTo>
                      <a:lnTo>
                        <a:pt x="641239" y="1325204"/>
                      </a:lnTo>
                      <a:cubicBezTo>
                        <a:pt x="641239" y="1325204"/>
                        <a:pt x="647223" y="1091284"/>
                        <a:pt x="461732" y="889489"/>
                      </a:cubicBezTo>
                      <a:cubicBezTo>
                        <a:pt x="276241" y="687700"/>
                        <a:pt x="0" y="687700"/>
                        <a:pt x="0" y="6877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84FF"/>
                </a:solidFill>
                <a:ln w="7600" cap="flat">
                  <a:noFill/>
                  <a:bevel/>
                </a:ln>
              </p:spPr>
              <p:txBody>
                <a:bodyPr wrap="square" lIns="0" tIns="0" rIns="0" bIns="0" rtlCol="0" anchor="ctr"/>
                <a:lstStyle/>
                <a:p>
                  <a:pPr algn="ctr">
                    <a:lnSpc>
                      <a:spcPct val="100000"/>
                    </a:lnSpc>
                  </a:pPr>
                  <a:endParaRPr sz="1975" dirty="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3756803" y="4406518"/>
                  <a:ext cx="307653" cy="3076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7653" h="307653">
                      <a:moveTo>
                        <a:pt x="0" y="153436"/>
                      </a:moveTo>
                      <a:cubicBezTo>
                        <a:pt x="0" y="68472"/>
                        <a:pt x="68627" y="-406"/>
                        <a:pt x="153826" y="-406"/>
                      </a:cubicBezTo>
                      <a:cubicBezTo>
                        <a:pt x="238557" y="-406"/>
                        <a:pt x="307653" y="68472"/>
                        <a:pt x="307653" y="153436"/>
                      </a:cubicBezTo>
                      <a:cubicBezTo>
                        <a:pt x="307653" y="238401"/>
                        <a:pt x="238557" y="307278"/>
                        <a:pt x="153826" y="307278"/>
                      </a:cubicBezTo>
                      <a:cubicBezTo>
                        <a:pt x="68627" y="307278"/>
                        <a:pt x="0" y="238401"/>
                        <a:pt x="0" y="153436"/>
                      </a:cubicBezTo>
                      <a:close/>
                    </a:path>
                  </a:pathLst>
                </a:custGeom>
                <a:solidFill>
                  <a:srgbClr val="4284FF"/>
                </a:solidFill>
                <a:ln w="7600" cap="flat">
                  <a:noFill/>
                  <a:bevel/>
                </a:ln>
              </p:spPr>
            </p:sp>
            <p:sp>
              <p:nvSpPr>
                <p:cNvPr id="26" name="任意多边形 25"/>
                <p:cNvSpPr/>
                <p:nvPr/>
              </p:nvSpPr>
              <p:spPr>
                <a:xfrm rot="-5400000">
                  <a:off x="2882872" y="3344796"/>
                  <a:ext cx="307653" cy="30765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7653" h="307653">
                      <a:moveTo>
                        <a:pt x="0" y="153436"/>
                      </a:moveTo>
                      <a:cubicBezTo>
                        <a:pt x="0" y="68472"/>
                        <a:pt x="68627" y="-406"/>
                        <a:pt x="153826" y="-406"/>
                      </a:cubicBezTo>
                      <a:cubicBezTo>
                        <a:pt x="238557" y="-406"/>
                        <a:pt x="307653" y="68472"/>
                        <a:pt x="307653" y="153436"/>
                      </a:cubicBezTo>
                      <a:cubicBezTo>
                        <a:pt x="307653" y="238401"/>
                        <a:pt x="238557" y="307278"/>
                        <a:pt x="153826" y="307278"/>
                      </a:cubicBezTo>
                      <a:cubicBezTo>
                        <a:pt x="68627" y="307278"/>
                        <a:pt x="0" y="238401"/>
                        <a:pt x="0" y="1534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600" cap="flat">
                  <a:noFill/>
                  <a:bevel/>
                </a:ln>
              </p:spPr>
            </p:sp>
            <p:grpSp>
              <p:nvGrpSpPr>
                <p:cNvPr id="27" name="Variable Radian Doughnut"/>
                <p:cNvGrpSpPr/>
                <p:nvPr/>
              </p:nvGrpSpPr>
              <p:grpSpPr>
                <a:xfrm>
                  <a:off x="2472564" y="4008550"/>
                  <a:ext cx="936563" cy="936563"/>
                  <a:chOff x="2472564" y="4008550"/>
                  <a:chExt cx="936563" cy="936563"/>
                </a:xfrm>
              </p:grpSpPr>
              <p:sp>
                <p:nvSpPr>
                  <p:cNvPr id="28" name="任意多边形 27"/>
                  <p:cNvSpPr/>
                  <p:nvPr/>
                </p:nvSpPr>
                <p:spPr>
                  <a:xfrm>
                    <a:off x="2472564" y="4008550"/>
                    <a:ext cx="936563" cy="936563"/>
                  </a:xfrm>
                  <a:custGeom>
                    <a:avLst/>
                    <a:gdLst>
                      <a:gd name="connsiteX0" fmla="*/ 936426 w 936563"/>
                      <a:gd name="connsiteY0" fmla="*/ 456824 h 936563"/>
                    </a:gdLst>
                    <a:ahLst/>
                    <a:cxnLst>
                      <a:cxn ang="0">
                        <a:pos x="connsiteX0" y="connsiteY0"/>
                      </a:cxn>
                    </a:cxnLst>
                    <a:rect l="0" t="0" r="0" b="0"/>
                    <a:pathLst>
                      <a:path w="936563" h="936563">
                        <a:moveTo>
                          <a:pt x="936426" y="456824"/>
                        </a:moveTo>
                        <a:cubicBezTo>
                          <a:pt x="936520" y="460631"/>
                          <a:pt x="936566" y="464452"/>
                          <a:pt x="936566" y="468283"/>
                        </a:cubicBezTo>
                        <a:cubicBezTo>
                          <a:pt x="936566" y="726909"/>
                          <a:pt x="726909" y="936566"/>
                          <a:pt x="468283" y="936566"/>
                        </a:cubicBezTo>
                        <a:cubicBezTo>
                          <a:pt x="468282" y="936566"/>
                          <a:pt x="468281" y="936566"/>
                          <a:pt x="468281" y="936566"/>
                        </a:cubicBezTo>
                        <a:lnTo>
                          <a:pt x="468283" y="889740"/>
                        </a:lnTo>
                        <a:cubicBezTo>
                          <a:pt x="701046" y="889738"/>
                          <a:pt x="889738" y="701046"/>
                          <a:pt x="889738" y="468283"/>
                        </a:cubicBezTo>
                        <a:cubicBezTo>
                          <a:pt x="889738" y="464818"/>
                          <a:pt x="889696" y="461363"/>
                          <a:pt x="889612" y="457969"/>
                        </a:cubicBezTo>
                        <a:lnTo>
                          <a:pt x="936426" y="456824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7600" cap="flat">
                    <a:noFill/>
                    <a:bevel/>
                  </a:ln>
                </p:spPr>
              </p:sp>
              <p:sp>
                <p:nvSpPr>
                  <p:cNvPr id="29" name="任意多边形 28"/>
                  <p:cNvSpPr/>
                  <p:nvPr/>
                </p:nvSpPr>
                <p:spPr>
                  <a:xfrm>
                    <a:off x="2472564" y="4008550"/>
                    <a:ext cx="936563" cy="936563"/>
                  </a:xfrm>
                  <a:custGeom>
                    <a:avLst/>
                    <a:gdLst>
                      <a:gd name="connsiteX0" fmla="*/ 468283 w 936563"/>
                      <a:gd name="connsiteY0" fmla="*/ 936563 h 936563"/>
                    </a:gdLst>
                    <a:ahLst/>
                    <a:cxnLst>
                      <a:cxn ang="0">
                        <a:pos x="connsiteX0" y="connsiteY0"/>
                      </a:cxn>
                    </a:cxnLst>
                    <a:rect l="0" t="0" r="0" b="0"/>
                    <a:pathLst>
                      <a:path w="936563" h="936563">
                        <a:moveTo>
                          <a:pt x="468283" y="936563"/>
                        </a:moveTo>
                        <a:cubicBezTo>
                          <a:pt x="209657" y="936566"/>
                          <a:pt x="0" y="726909"/>
                          <a:pt x="0" y="468283"/>
                        </a:cubicBezTo>
                        <a:lnTo>
                          <a:pt x="46828" y="468283"/>
                        </a:lnTo>
                        <a:cubicBezTo>
                          <a:pt x="46828" y="701046"/>
                          <a:pt x="235520" y="889738"/>
                          <a:pt x="468283" y="889738"/>
                        </a:cubicBezTo>
                        <a:lnTo>
                          <a:pt x="468283" y="93656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7600" cap="flat">
                    <a:noFill/>
                    <a:bevel/>
                  </a:ln>
                </p:spPr>
              </p:sp>
              <p:sp>
                <p:nvSpPr>
                  <p:cNvPr id="30" name="任意多边形 29"/>
                  <p:cNvSpPr/>
                  <p:nvPr/>
                </p:nvSpPr>
                <p:spPr>
                  <a:xfrm>
                    <a:off x="2472564" y="4008550"/>
                    <a:ext cx="936563" cy="936563"/>
                  </a:xfrm>
                  <a:custGeom>
                    <a:avLst/>
                    <a:gdLst>
                      <a:gd name="connsiteX0" fmla="*/ 0 w 936563"/>
                      <a:gd name="connsiteY0" fmla="*/ 468283 h 936563"/>
                    </a:gdLst>
                    <a:ahLst/>
                    <a:cxnLst>
                      <a:cxn ang="0">
                        <a:pos x="connsiteX0" y="connsiteY0"/>
                      </a:cxn>
                    </a:cxnLst>
                    <a:rect l="0" t="0" r="0" b="0"/>
                    <a:pathLst>
                      <a:path w="936563" h="936563">
                        <a:moveTo>
                          <a:pt x="0" y="468283"/>
                        </a:moveTo>
                        <a:cubicBezTo>
                          <a:pt x="0" y="209657"/>
                          <a:pt x="209657" y="0"/>
                          <a:pt x="468283" y="0"/>
                        </a:cubicBezTo>
                        <a:lnTo>
                          <a:pt x="468283" y="46828"/>
                        </a:lnTo>
                        <a:cubicBezTo>
                          <a:pt x="235520" y="46828"/>
                          <a:pt x="46828" y="235520"/>
                          <a:pt x="46828" y="468283"/>
                        </a:cubicBezTo>
                        <a:lnTo>
                          <a:pt x="0" y="46828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7600" cap="flat">
                    <a:noFill/>
                    <a:bevel/>
                  </a:ln>
                </p:spPr>
              </p:sp>
              <p:sp>
                <p:nvSpPr>
                  <p:cNvPr id="35" name="任意多边形 34"/>
                  <p:cNvSpPr/>
                  <p:nvPr/>
                </p:nvSpPr>
                <p:spPr>
                  <a:xfrm>
                    <a:off x="2472564" y="4008550"/>
                    <a:ext cx="936563" cy="936563"/>
                  </a:xfrm>
                  <a:custGeom>
                    <a:avLst/>
                    <a:gdLst>
                      <a:gd name="connsiteX0" fmla="*/ 468283 w 936563"/>
                      <a:gd name="connsiteY0" fmla="*/ 0 h 936563"/>
                    </a:gdLst>
                    <a:ahLst/>
                    <a:cxnLst>
                      <a:cxn ang="0">
                        <a:pos x="connsiteX0" y="connsiteY0"/>
                      </a:cxn>
                    </a:cxnLst>
                    <a:rect l="0" t="0" r="0" b="0"/>
                    <a:pathLst>
                      <a:path w="936563" h="936563">
                        <a:moveTo>
                          <a:pt x="468283" y="0"/>
                        </a:moveTo>
                        <a:cubicBezTo>
                          <a:pt x="723077" y="0"/>
                          <a:pt x="930342" y="203490"/>
                          <a:pt x="936426" y="456823"/>
                        </a:cubicBezTo>
                        <a:lnTo>
                          <a:pt x="889610" y="457970"/>
                        </a:lnTo>
                        <a:cubicBezTo>
                          <a:pt x="884111" y="229946"/>
                          <a:pt x="697583" y="46829"/>
                          <a:pt x="468285" y="46828"/>
                        </a:cubicBezTo>
                        <a:lnTo>
                          <a:pt x="468283" y="0"/>
                        </a:lnTo>
                        <a:close/>
                      </a:path>
                    </a:pathLst>
                  </a:custGeom>
                  <a:solidFill>
                    <a:srgbClr val="4284FF"/>
                  </a:solidFill>
                  <a:ln w="7600" cap="flat">
                    <a:noFill/>
                    <a:bevel/>
                  </a:ln>
                </p:spPr>
              </p:sp>
            </p:grpSp>
          </p:grpSp>
          <p:sp>
            <p:nvSpPr>
              <p:cNvPr id="40" name="椭圆 7"/>
              <p:cNvSpPr/>
              <p:nvPr/>
            </p:nvSpPr>
            <p:spPr>
              <a:xfrm>
                <a:off x="2153241" y="2589123"/>
                <a:ext cx="398352" cy="367270"/>
              </a:xfrm>
              <a:custGeom>
                <a:avLst/>
                <a:gdLst>
                  <a:gd name="connsiteX0" fmla="*/ 469488 w 578320"/>
                  <a:gd name="connsiteY0" fmla="*/ 312166 h 533197"/>
                  <a:gd name="connsiteX1" fmla="*/ 523904 w 578320"/>
                  <a:gd name="connsiteY1" fmla="*/ 363740 h 533197"/>
                  <a:gd name="connsiteX2" fmla="*/ 523904 w 578320"/>
                  <a:gd name="connsiteY2" fmla="*/ 376634 h 533197"/>
                  <a:gd name="connsiteX3" fmla="*/ 527594 w 578320"/>
                  <a:gd name="connsiteY3" fmla="*/ 391369 h 533197"/>
                  <a:gd name="connsiteX4" fmla="*/ 512837 w 578320"/>
                  <a:gd name="connsiteY4" fmla="*/ 411630 h 533197"/>
                  <a:gd name="connsiteX5" fmla="*/ 498080 w 578320"/>
                  <a:gd name="connsiteY5" fmla="*/ 440180 h 533197"/>
                  <a:gd name="connsiteX6" fmla="*/ 529438 w 578320"/>
                  <a:gd name="connsiteY6" fmla="*/ 475176 h 533197"/>
                  <a:gd name="connsiteX7" fmla="*/ 578320 w 578320"/>
                  <a:gd name="connsiteY7" fmla="*/ 518462 h 533197"/>
                  <a:gd name="connsiteX8" fmla="*/ 485168 w 578320"/>
                  <a:gd name="connsiteY8" fmla="*/ 533197 h 533197"/>
                  <a:gd name="connsiteX9" fmla="*/ 477789 w 578320"/>
                  <a:gd name="connsiteY9" fmla="*/ 486228 h 533197"/>
                  <a:gd name="connsiteX10" fmla="*/ 481478 w 578320"/>
                  <a:gd name="connsiteY10" fmla="*/ 479781 h 533197"/>
                  <a:gd name="connsiteX11" fmla="*/ 480556 w 578320"/>
                  <a:gd name="connsiteY11" fmla="*/ 477939 h 533197"/>
                  <a:gd name="connsiteX12" fmla="*/ 471333 w 578320"/>
                  <a:gd name="connsiteY12" fmla="*/ 466888 h 533197"/>
                  <a:gd name="connsiteX13" fmla="*/ 467644 w 578320"/>
                  <a:gd name="connsiteY13" fmla="*/ 466888 h 533197"/>
                  <a:gd name="connsiteX14" fmla="*/ 458421 w 578320"/>
                  <a:gd name="connsiteY14" fmla="*/ 477939 h 533197"/>
                  <a:gd name="connsiteX15" fmla="*/ 458421 w 578320"/>
                  <a:gd name="connsiteY15" fmla="*/ 479781 h 533197"/>
                  <a:gd name="connsiteX16" fmla="*/ 462110 w 578320"/>
                  <a:gd name="connsiteY16" fmla="*/ 486228 h 533197"/>
                  <a:gd name="connsiteX17" fmla="*/ 454732 w 578320"/>
                  <a:gd name="connsiteY17" fmla="*/ 533197 h 533197"/>
                  <a:gd name="connsiteX18" fmla="*/ 361579 w 578320"/>
                  <a:gd name="connsiteY18" fmla="*/ 518462 h 533197"/>
                  <a:gd name="connsiteX19" fmla="*/ 409539 w 578320"/>
                  <a:gd name="connsiteY19" fmla="*/ 475176 h 533197"/>
                  <a:gd name="connsiteX20" fmla="*/ 440897 w 578320"/>
                  <a:gd name="connsiteY20" fmla="*/ 440180 h 533197"/>
                  <a:gd name="connsiteX21" fmla="*/ 427063 w 578320"/>
                  <a:gd name="connsiteY21" fmla="*/ 411630 h 533197"/>
                  <a:gd name="connsiteX22" fmla="*/ 411383 w 578320"/>
                  <a:gd name="connsiteY22" fmla="*/ 391369 h 533197"/>
                  <a:gd name="connsiteX23" fmla="*/ 415995 w 578320"/>
                  <a:gd name="connsiteY23" fmla="*/ 376634 h 533197"/>
                  <a:gd name="connsiteX24" fmla="*/ 415995 w 578320"/>
                  <a:gd name="connsiteY24" fmla="*/ 363740 h 533197"/>
                  <a:gd name="connsiteX25" fmla="*/ 469488 w 578320"/>
                  <a:gd name="connsiteY25" fmla="*/ 312166 h 533197"/>
                  <a:gd name="connsiteX26" fmla="*/ 107909 w 578320"/>
                  <a:gd name="connsiteY26" fmla="*/ 312166 h 533197"/>
                  <a:gd name="connsiteX27" fmla="*/ 162325 w 578320"/>
                  <a:gd name="connsiteY27" fmla="*/ 363740 h 533197"/>
                  <a:gd name="connsiteX28" fmla="*/ 162325 w 578320"/>
                  <a:gd name="connsiteY28" fmla="*/ 376634 h 533197"/>
                  <a:gd name="connsiteX29" fmla="*/ 166937 w 578320"/>
                  <a:gd name="connsiteY29" fmla="*/ 391369 h 533197"/>
                  <a:gd name="connsiteX30" fmla="*/ 151257 w 578320"/>
                  <a:gd name="connsiteY30" fmla="*/ 411630 h 533197"/>
                  <a:gd name="connsiteX31" fmla="*/ 137423 w 578320"/>
                  <a:gd name="connsiteY31" fmla="*/ 440180 h 533197"/>
                  <a:gd name="connsiteX32" fmla="*/ 167859 w 578320"/>
                  <a:gd name="connsiteY32" fmla="*/ 475176 h 533197"/>
                  <a:gd name="connsiteX33" fmla="*/ 216741 w 578320"/>
                  <a:gd name="connsiteY33" fmla="*/ 518462 h 533197"/>
                  <a:gd name="connsiteX34" fmla="*/ 123588 w 578320"/>
                  <a:gd name="connsiteY34" fmla="*/ 533197 h 533197"/>
                  <a:gd name="connsiteX35" fmla="*/ 116210 w 578320"/>
                  <a:gd name="connsiteY35" fmla="*/ 486228 h 533197"/>
                  <a:gd name="connsiteX36" fmla="*/ 119899 w 578320"/>
                  <a:gd name="connsiteY36" fmla="*/ 479781 h 533197"/>
                  <a:gd name="connsiteX37" fmla="*/ 119899 w 578320"/>
                  <a:gd name="connsiteY37" fmla="*/ 477939 h 533197"/>
                  <a:gd name="connsiteX38" fmla="*/ 109754 w 578320"/>
                  <a:gd name="connsiteY38" fmla="*/ 466888 h 533197"/>
                  <a:gd name="connsiteX39" fmla="*/ 106987 w 578320"/>
                  <a:gd name="connsiteY39" fmla="*/ 466888 h 533197"/>
                  <a:gd name="connsiteX40" fmla="*/ 96842 w 578320"/>
                  <a:gd name="connsiteY40" fmla="*/ 477939 h 533197"/>
                  <a:gd name="connsiteX41" fmla="*/ 96842 w 578320"/>
                  <a:gd name="connsiteY41" fmla="*/ 479781 h 533197"/>
                  <a:gd name="connsiteX42" fmla="*/ 100531 w 578320"/>
                  <a:gd name="connsiteY42" fmla="*/ 486228 h 533197"/>
                  <a:gd name="connsiteX43" fmla="*/ 93152 w 578320"/>
                  <a:gd name="connsiteY43" fmla="*/ 533197 h 533197"/>
                  <a:gd name="connsiteX44" fmla="*/ 0 w 578320"/>
                  <a:gd name="connsiteY44" fmla="*/ 518462 h 533197"/>
                  <a:gd name="connsiteX45" fmla="*/ 48882 w 578320"/>
                  <a:gd name="connsiteY45" fmla="*/ 475176 h 533197"/>
                  <a:gd name="connsiteX46" fmla="*/ 79318 w 578320"/>
                  <a:gd name="connsiteY46" fmla="*/ 440180 h 533197"/>
                  <a:gd name="connsiteX47" fmla="*/ 65483 w 578320"/>
                  <a:gd name="connsiteY47" fmla="*/ 411630 h 533197"/>
                  <a:gd name="connsiteX48" fmla="*/ 49804 w 578320"/>
                  <a:gd name="connsiteY48" fmla="*/ 391369 h 533197"/>
                  <a:gd name="connsiteX49" fmla="*/ 54416 w 578320"/>
                  <a:gd name="connsiteY49" fmla="*/ 376634 h 533197"/>
                  <a:gd name="connsiteX50" fmla="*/ 54416 w 578320"/>
                  <a:gd name="connsiteY50" fmla="*/ 363740 h 533197"/>
                  <a:gd name="connsiteX51" fmla="*/ 107909 w 578320"/>
                  <a:gd name="connsiteY51" fmla="*/ 312166 h 533197"/>
                  <a:gd name="connsiteX52" fmla="*/ 288717 w 578320"/>
                  <a:gd name="connsiteY52" fmla="*/ 237601 h 533197"/>
                  <a:gd name="connsiteX53" fmla="*/ 303485 w 578320"/>
                  <a:gd name="connsiteY53" fmla="*/ 252338 h 533197"/>
                  <a:gd name="connsiteX54" fmla="*/ 303485 w 578320"/>
                  <a:gd name="connsiteY54" fmla="*/ 331547 h 533197"/>
                  <a:gd name="connsiteX55" fmla="*/ 384708 w 578320"/>
                  <a:gd name="connsiteY55" fmla="*/ 398782 h 533197"/>
                  <a:gd name="connsiteX56" fmla="*/ 386554 w 578320"/>
                  <a:gd name="connsiteY56" fmla="*/ 419045 h 533197"/>
                  <a:gd name="connsiteX57" fmla="*/ 375478 w 578320"/>
                  <a:gd name="connsiteY57" fmla="*/ 423650 h 533197"/>
                  <a:gd name="connsiteX58" fmla="*/ 366248 w 578320"/>
                  <a:gd name="connsiteY58" fmla="*/ 420887 h 533197"/>
                  <a:gd name="connsiteX59" fmla="*/ 288717 w 578320"/>
                  <a:gd name="connsiteY59" fmla="*/ 356415 h 533197"/>
                  <a:gd name="connsiteX60" fmla="*/ 212108 w 578320"/>
                  <a:gd name="connsiteY60" fmla="*/ 420887 h 533197"/>
                  <a:gd name="connsiteX61" fmla="*/ 191802 w 578320"/>
                  <a:gd name="connsiteY61" fmla="*/ 419045 h 533197"/>
                  <a:gd name="connsiteX62" fmla="*/ 193648 w 578320"/>
                  <a:gd name="connsiteY62" fmla="*/ 398782 h 533197"/>
                  <a:gd name="connsiteX63" fmla="*/ 274872 w 578320"/>
                  <a:gd name="connsiteY63" fmla="*/ 331547 h 533197"/>
                  <a:gd name="connsiteX64" fmla="*/ 274872 w 578320"/>
                  <a:gd name="connsiteY64" fmla="*/ 252338 h 533197"/>
                  <a:gd name="connsiteX65" fmla="*/ 288717 w 578320"/>
                  <a:gd name="connsiteY65" fmla="*/ 237601 h 533197"/>
                  <a:gd name="connsiteX66" fmla="*/ 288699 w 578320"/>
                  <a:gd name="connsiteY66" fmla="*/ 0 h 533197"/>
                  <a:gd name="connsiteX67" fmla="*/ 343115 w 578320"/>
                  <a:gd name="connsiteY67" fmla="*/ 50653 h 533197"/>
                  <a:gd name="connsiteX68" fmla="*/ 343115 w 578320"/>
                  <a:gd name="connsiteY68" fmla="*/ 63546 h 533197"/>
                  <a:gd name="connsiteX69" fmla="*/ 346805 w 578320"/>
                  <a:gd name="connsiteY69" fmla="*/ 78282 h 533197"/>
                  <a:gd name="connsiteX70" fmla="*/ 332048 w 578320"/>
                  <a:gd name="connsiteY70" fmla="*/ 98543 h 533197"/>
                  <a:gd name="connsiteX71" fmla="*/ 318213 w 578320"/>
                  <a:gd name="connsiteY71" fmla="*/ 127093 h 533197"/>
                  <a:gd name="connsiteX72" fmla="*/ 348649 w 578320"/>
                  <a:gd name="connsiteY72" fmla="*/ 163010 h 533197"/>
                  <a:gd name="connsiteX73" fmla="*/ 397531 w 578320"/>
                  <a:gd name="connsiteY73" fmla="*/ 206295 h 533197"/>
                  <a:gd name="connsiteX74" fmla="*/ 304379 w 578320"/>
                  <a:gd name="connsiteY74" fmla="*/ 220110 h 533197"/>
                  <a:gd name="connsiteX75" fmla="*/ 297000 w 578320"/>
                  <a:gd name="connsiteY75" fmla="*/ 173141 h 533197"/>
                  <a:gd name="connsiteX76" fmla="*/ 300689 w 578320"/>
                  <a:gd name="connsiteY76" fmla="*/ 167615 h 533197"/>
                  <a:gd name="connsiteX77" fmla="*/ 300689 w 578320"/>
                  <a:gd name="connsiteY77" fmla="*/ 164852 h 533197"/>
                  <a:gd name="connsiteX78" fmla="*/ 290544 w 578320"/>
                  <a:gd name="connsiteY78" fmla="*/ 154722 h 533197"/>
                  <a:gd name="connsiteX79" fmla="*/ 287777 w 578320"/>
                  <a:gd name="connsiteY79" fmla="*/ 154722 h 533197"/>
                  <a:gd name="connsiteX80" fmla="*/ 277632 w 578320"/>
                  <a:gd name="connsiteY80" fmla="*/ 164852 h 533197"/>
                  <a:gd name="connsiteX81" fmla="*/ 277632 w 578320"/>
                  <a:gd name="connsiteY81" fmla="*/ 167615 h 533197"/>
                  <a:gd name="connsiteX82" fmla="*/ 281321 w 578320"/>
                  <a:gd name="connsiteY82" fmla="*/ 173141 h 533197"/>
                  <a:gd name="connsiteX83" fmla="*/ 273943 w 578320"/>
                  <a:gd name="connsiteY83" fmla="*/ 221031 h 533197"/>
                  <a:gd name="connsiteX84" fmla="*/ 180790 w 578320"/>
                  <a:gd name="connsiteY84" fmla="*/ 206295 h 533197"/>
                  <a:gd name="connsiteX85" fmla="*/ 228750 w 578320"/>
                  <a:gd name="connsiteY85" fmla="*/ 163010 h 533197"/>
                  <a:gd name="connsiteX86" fmla="*/ 260108 w 578320"/>
                  <a:gd name="connsiteY86" fmla="*/ 127093 h 533197"/>
                  <a:gd name="connsiteX87" fmla="*/ 246274 w 578320"/>
                  <a:gd name="connsiteY87" fmla="*/ 98543 h 533197"/>
                  <a:gd name="connsiteX88" fmla="*/ 230594 w 578320"/>
                  <a:gd name="connsiteY88" fmla="*/ 78282 h 533197"/>
                  <a:gd name="connsiteX89" fmla="*/ 235206 w 578320"/>
                  <a:gd name="connsiteY89" fmla="*/ 63546 h 533197"/>
                  <a:gd name="connsiteX90" fmla="*/ 235206 w 578320"/>
                  <a:gd name="connsiteY90" fmla="*/ 50653 h 533197"/>
                  <a:gd name="connsiteX91" fmla="*/ 288699 w 578320"/>
                  <a:gd name="connsiteY9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578320" h="533197">
                    <a:moveTo>
                      <a:pt x="469488" y="312166"/>
                    </a:moveTo>
                    <a:cubicBezTo>
                      <a:pt x="499002" y="312166"/>
                      <a:pt x="523904" y="335190"/>
                      <a:pt x="523904" y="363740"/>
                    </a:cubicBezTo>
                    <a:lnTo>
                      <a:pt x="523904" y="376634"/>
                    </a:lnTo>
                    <a:cubicBezTo>
                      <a:pt x="523904" y="376634"/>
                      <a:pt x="529438" y="381238"/>
                      <a:pt x="527594" y="391369"/>
                    </a:cubicBezTo>
                    <a:cubicBezTo>
                      <a:pt x="526671" y="404262"/>
                      <a:pt x="512837" y="411630"/>
                      <a:pt x="512837" y="411630"/>
                    </a:cubicBezTo>
                    <a:cubicBezTo>
                      <a:pt x="512837" y="411630"/>
                      <a:pt x="509147" y="430970"/>
                      <a:pt x="498080" y="440180"/>
                    </a:cubicBezTo>
                    <a:cubicBezTo>
                      <a:pt x="494391" y="467809"/>
                      <a:pt x="513759" y="470572"/>
                      <a:pt x="529438" y="475176"/>
                    </a:cubicBezTo>
                    <a:cubicBezTo>
                      <a:pt x="555263" y="483465"/>
                      <a:pt x="578320" y="485307"/>
                      <a:pt x="578320" y="518462"/>
                    </a:cubicBezTo>
                    <a:cubicBezTo>
                      <a:pt x="578320" y="525829"/>
                      <a:pt x="543273" y="532276"/>
                      <a:pt x="485168" y="533197"/>
                    </a:cubicBezTo>
                    <a:lnTo>
                      <a:pt x="477789" y="486228"/>
                    </a:lnTo>
                    <a:lnTo>
                      <a:pt x="481478" y="479781"/>
                    </a:lnTo>
                    <a:cubicBezTo>
                      <a:pt x="481478" y="478860"/>
                      <a:pt x="481478" y="477939"/>
                      <a:pt x="480556" y="477939"/>
                    </a:cubicBezTo>
                    <a:lnTo>
                      <a:pt x="471333" y="466888"/>
                    </a:lnTo>
                    <a:cubicBezTo>
                      <a:pt x="470411" y="465967"/>
                      <a:pt x="468566" y="465967"/>
                      <a:pt x="467644" y="466888"/>
                    </a:cubicBezTo>
                    <a:lnTo>
                      <a:pt x="458421" y="477939"/>
                    </a:lnTo>
                    <a:cubicBezTo>
                      <a:pt x="457499" y="477939"/>
                      <a:pt x="457499" y="478860"/>
                      <a:pt x="458421" y="479781"/>
                    </a:cubicBezTo>
                    <a:lnTo>
                      <a:pt x="462110" y="486228"/>
                    </a:lnTo>
                    <a:lnTo>
                      <a:pt x="454732" y="533197"/>
                    </a:lnTo>
                    <a:cubicBezTo>
                      <a:pt x="396627" y="532276"/>
                      <a:pt x="361579" y="525829"/>
                      <a:pt x="361579" y="518462"/>
                    </a:cubicBezTo>
                    <a:cubicBezTo>
                      <a:pt x="361579" y="485307"/>
                      <a:pt x="384637" y="483465"/>
                      <a:pt x="409539" y="475176"/>
                    </a:cubicBezTo>
                    <a:cubicBezTo>
                      <a:pt x="425218" y="470572"/>
                      <a:pt x="444586" y="466888"/>
                      <a:pt x="440897" y="440180"/>
                    </a:cubicBezTo>
                    <a:cubicBezTo>
                      <a:pt x="430752" y="430970"/>
                      <a:pt x="427063" y="411630"/>
                      <a:pt x="427063" y="411630"/>
                    </a:cubicBezTo>
                    <a:cubicBezTo>
                      <a:pt x="427063" y="411630"/>
                      <a:pt x="413228" y="404262"/>
                      <a:pt x="411383" y="391369"/>
                    </a:cubicBezTo>
                    <a:cubicBezTo>
                      <a:pt x="410461" y="381238"/>
                      <a:pt x="415995" y="376634"/>
                      <a:pt x="415995" y="376634"/>
                    </a:cubicBezTo>
                    <a:lnTo>
                      <a:pt x="415995" y="363740"/>
                    </a:lnTo>
                    <a:cubicBezTo>
                      <a:pt x="415995" y="335190"/>
                      <a:pt x="439975" y="312166"/>
                      <a:pt x="469488" y="312166"/>
                    </a:cubicBezTo>
                    <a:close/>
                    <a:moveTo>
                      <a:pt x="107909" y="312166"/>
                    </a:moveTo>
                    <a:cubicBezTo>
                      <a:pt x="138345" y="312166"/>
                      <a:pt x="162325" y="335190"/>
                      <a:pt x="162325" y="363740"/>
                    </a:cubicBezTo>
                    <a:lnTo>
                      <a:pt x="162325" y="376634"/>
                    </a:lnTo>
                    <a:cubicBezTo>
                      <a:pt x="162325" y="376634"/>
                      <a:pt x="167859" y="381238"/>
                      <a:pt x="166937" y="391369"/>
                    </a:cubicBezTo>
                    <a:cubicBezTo>
                      <a:pt x="165092" y="404262"/>
                      <a:pt x="151257" y="411630"/>
                      <a:pt x="151257" y="411630"/>
                    </a:cubicBezTo>
                    <a:cubicBezTo>
                      <a:pt x="151257" y="411630"/>
                      <a:pt x="147568" y="430970"/>
                      <a:pt x="137423" y="440180"/>
                    </a:cubicBezTo>
                    <a:cubicBezTo>
                      <a:pt x="132811" y="467809"/>
                      <a:pt x="152180" y="470572"/>
                      <a:pt x="167859" y="475176"/>
                    </a:cubicBezTo>
                    <a:cubicBezTo>
                      <a:pt x="193684" y="483465"/>
                      <a:pt x="216741" y="485307"/>
                      <a:pt x="216741" y="518462"/>
                    </a:cubicBezTo>
                    <a:cubicBezTo>
                      <a:pt x="216741" y="525829"/>
                      <a:pt x="181693" y="532276"/>
                      <a:pt x="123588" y="533197"/>
                    </a:cubicBezTo>
                    <a:lnTo>
                      <a:pt x="116210" y="486228"/>
                    </a:lnTo>
                    <a:lnTo>
                      <a:pt x="119899" y="479781"/>
                    </a:lnTo>
                    <a:cubicBezTo>
                      <a:pt x="120821" y="478860"/>
                      <a:pt x="119899" y="477939"/>
                      <a:pt x="119899" y="477939"/>
                    </a:cubicBezTo>
                    <a:lnTo>
                      <a:pt x="109754" y="466888"/>
                    </a:lnTo>
                    <a:cubicBezTo>
                      <a:pt x="108832" y="465967"/>
                      <a:pt x="107909" y="465967"/>
                      <a:pt x="106987" y="466888"/>
                    </a:cubicBezTo>
                    <a:lnTo>
                      <a:pt x="96842" y="477939"/>
                    </a:lnTo>
                    <a:cubicBezTo>
                      <a:pt x="96842" y="477939"/>
                      <a:pt x="95919" y="478860"/>
                      <a:pt x="96842" y="479781"/>
                    </a:cubicBezTo>
                    <a:lnTo>
                      <a:pt x="100531" y="486228"/>
                    </a:lnTo>
                    <a:lnTo>
                      <a:pt x="93152" y="533197"/>
                    </a:lnTo>
                    <a:cubicBezTo>
                      <a:pt x="35047" y="532276"/>
                      <a:pt x="0" y="525829"/>
                      <a:pt x="0" y="518462"/>
                    </a:cubicBezTo>
                    <a:cubicBezTo>
                      <a:pt x="0" y="485307"/>
                      <a:pt x="23057" y="483465"/>
                      <a:pt x="48882" y="475176"/>
                    </a:cubicBezTo>
                    <a:cubicBezTo>
                      <a:pt x="64561" y="470572"/>
                      <a:pt x="83929" y="466888"/>
                      <a:pt x="79318" y="440180"/>
                    </a:cubicBezTo>
                    <a:cubicBezTo>
                      <a:pt x="69173" y="430970"/>
                      <a:pt x="65483" y="411630"/>
                      <a:pt x="65483" y="411630"/>
                    </a:cubicBezTo>
                    <a:cubicBezTo>
                      <a:pt x="65483" y="411630"/>
                      <a:pt x="51649" y="404262"/>
                      <a:pt x="49804" y="391369"/>
                    </a:cubicBezTo>
                    <a:cubicBezTo>
                      <a:pt x="48882" y="381238"/>
                      <a:pt x="54416" y="376634"/>
                      <a:pt x="54416" y="376634"/>
                    </a:cubicBezTo>
                    <a:lnTo>
                      <a:pt x="54416" y="363740"/>
                    </a:lnTo>
                    <a:cubicBezTo>
                      <a:pt x="54416" y="335190"/>
                      <a:pt x="78396" y="312166"/>
                      <a:pt x="107909" y="312166"/>
                    </a:cubicBezTo>
                    <a:close/>
                    <a:moveTo>
                      <a:pt x="288717" y="237601"/>
                    </a:moveTo>
                    <a:cubicBezTo>
                      <a:pt x="297024" y="237601"/>
                      <a:pt x="303485" y="244048"/>
                      <a:pt x="303485" y="252338"/>
                    </a:cubicBezTo>
                    <a:lnTo>
                      <a:pt x="303485" y="331547"/>
                    </a:lnTo>
                    <a:lnTo>
                      <a:pt x="384708" y="398782"/>
                    </a:lnTo>
                    <a:cubicBezTo>
                      <a:pt x="390246" y="403387"/>
                      <a:pt x="391169" y="412598"/>
                      <a:pt x="386554" y="419045"/>
                    </a:cubicBezTo>
                    <a:cubicBezTo>
                      <a:pt x="383785" y="421808"/>
                      <a:pt x="379170" y="423650"/>
                      <a:pt x="375478" y="423650"/>
                    </a:cubicBezTo>
                    <a:cubicBezTo>
                      <a:pt x="371786" y="423650"/>
                      <a:pt x="369017" y="422729"/>
                      <a:pt x="366248" y="420887"/>
                    </a:cubicBezTo>
                    <a:lnTo>
                      <a:pt x="288717" y="356415"/>
                    </a:lnTo>
                    <a:lnTo>
                      <a:pt x="212108" y="420887"/>
                    </a:lnTo>
                    <a:cubicBezTo>
                      <a:pt x="205647" y="425492"/>
                      <a:pt x="196417" y="424571"/>
                      <a:pt x="191802" y="419045"/>
                    </a:cubicBezTo>
                    <a:cubicBezTo>
                      <a:pt x="186264" y="412598"/>
                      <a:pt x="187187" y="403387"/>
                      <a:pt x="193648" y="398782"/>
                    </a:cubicBezTo>
                    <a:lnTo>
                      <a:pt x="274872" y="331547"/>
                    </a:lnTo>
                    <a:lnTo>
                      <a:pt x="274872" y="252338"/>
                    </a:lnTo>
                    <a:cubicBezTo>
                      <a:pt x="274872" y="244048"/>
                      <a:pt x="281333" y="237601"/>
                      <a:pt x="288717" y="237601"/>
                    </a:cubicBezTo>
                    <a:close/>
                    <a:moveTo>
                      <a:pt x="288699" y="0"/>
                    </a:moveTo>
                    <a:cubicBezTo>
                      <a:pt x="318213" y="0"/>
                      <a:pt x="343115" y="22103"/>
                      <a:pt x="343115" y="50653"/>
                    </a:cubicBezTo>
                    <a:lnTo>
                      <a:pt x="343115" y="63546"/>
                    </a:lnTo>
                    <a:cubicBezTo>
                      <a:pt x="343115" y="63546"/>
                      <a:pt x="348649" y="68151"/>
                      <a:pt x="346805" y="78282"/>
                    </a:cubicBezTo>
                    <a:cubicBezTo>
                      <a:pt x="345882" y="92096"/>
                      <a:pt x="332048" y="98543"/>
                      <a:pt x="332048" y="98543"/>
                    </a:cubicBezTo>
                    <a:cubicBezTo>
                      <a:pt x="332048" y="98543"/>
                      <a:pt x="328358" y="117883"/>
                      <a:pt x="318213" y="127093"/>
                    </a:cubicBezTo>
                    <a:cubicBezTo>
                      <a:pt x="313602" y="154722"/>
                      <a:pt x="332970" y="157484"/>
                      <a:pt x="348649" y="163010"/>
                    </a:cubicBezTo>
                    <a:cubicBezTo>
                      <a:pt x="374474" y="171299"/>
                      <a:pt x="397531" y="172220"/>
                      <a:pt x="397531" y="206295"/>
                    </a:cubicBezTo>
                    <a:cubicBezTo>
                      <a:pt x="397531" y="212742"/>
                      <a:pt x="362484" y="219189"/>
                      <a:pt x="304379" y="220110"/>
                    </a:cubicBezTo>
                    <a:lnTo>
                      <a:pt x="297000" y="173141"/>
                    </a:lnTo>
                    <a:lnTo>
                      <a:pt x="300689" y="167615"/>
                    </a:lnTo>
                    <a:cubicBezTo>
                      <a:pt x="300689" y="166694"/>
                      <a:pt x="300689" y="165773"/>
                      <a:pt x="300689" y="164852"/>
                    </a:cubicBezTo>
                    <a:lnTo>
                      <a:pt x="290544" y="154722"/>
                    </a:lnTo>
                    <a:cubicBezTo>
                      <a:pt x="289622" y="153801"/>
                      <a:pt x="287777" y="153801"/>
                      <a:pt x="287777" y="154722"/>
                    </a:cubicBezTo>
                    <a:lnTo>
                      <a:pt x="277632" y="164852"/>
                    </a:lnTo>
                    <a:cubicBezTo>
                      <a:pt x="276710" y="165773"/>
                      <a:pt x="276710" y="166694"/>
                      <a:pt x="277632" y="167615"/>
                    </a:cubicBezTo>
                    <a:lnTo>
                      <a:pt x="281321" y="173141"/>
                    </a:lnTo>
                    <a:lnTo>
                      <a:pt x="273943" y="221031"/>
                    </a:lnTo>
                    <a:cubicBezTo>
                      <a:pt x="215838" y="219189"/>
                      <a:pt x="180790" y="212742"/>
                      <a:pt x="180790" y="206295"/>
                    </a:cubicBezTo>
                    <a:cubicBezTo>
                      <a:pt x="180790" y="172220"/>
                      <a:pt x="203848" y="171299"/>
                      <a:pt x="228750" y="163010"/>
                    </a:cubicBezTo>
                    <a:cubicBezTo>
                      <a:pt x="244429" y="157484"/>
                      <a:pt x="264720" y="154722"/>
                      <a:pt x="260108" y="127093"/>
                    </a:cubicBezTo>
                    <a:cubicBezTo>
                      <a:pt x="249963" y="117883"/>
                      <a:pt x="246274" y="98543"/>
                      <a:pt x="246274" y="98543"/>
                    </a:cubicBezTo>
                    <a:cubicBezTo>
                      <a:pt x="246274" y="98543"/>
                      <a:pt x="232439" y="92096"/>
                      <a:pt x="230594" y="78282"/>
                    </a:cubicBezTo>
                    <a:cubicBezTo>
                      <a:pt x="229672" y="68151"/>
                      <a:pt x="235206" y="63546"/>
                      <a:pt x="235206" y="63546"/>
                    </a:cubicBezTo>
                    <a:lnTo>
                      <a:pt x="235206" y="50653"/>
                    </a:lnTo>
                    <a:cubicBezTo>
                      <a:pt x="235206" y="22103"/>
                      <a:pt x="259186" y="0"/>
                      <a:pt x="2886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椭圆 33"/>
              <p:cNvSpPr/>
              <p:nvPr/>
            </p:nvSpPr>
            <p:spPr>
              <a:xfrm>
                <a:off x="4031476" y="2573883"/>
                <a:ext cx="398352" cy="397751"/>
              </a:xfrm>
              <a:custGeom>
                <a:avLst/>
                <a:gdLst>
                  <a:gd name="connsiteX0" fmla="*/ 506334 w 607638"/>
                  <a:gd name="connsiteY0" fmla="*/ 455027 h 606722"/>
                  <a:gd name="connsiteX1" fmla="*/ 506334 w 607638"/>
                  <a:gd name="connsiteY1" fmla="*/ 505592 h 606722"/>
                  <a:gd name="connsiteX2" fmla="*/ 531616 w 607638"/>
                  <a:gd name="connsiteY2" fmla="*/ 505592 h 606722"/>
                  <a:gd name="connsiteX3" fmla="*/ 556986 w 607638"/>
                  <a:gd name="connsiteY3" fmla="*/ 480265 h 606722"/>
                  <a:gd name="connsiteX4" fmla="*/ 531616 w 607638"/>
                  <a:gd name="connsiteY4" fmla="*/ 455027 h 606722"/>
                  <a:gd name="connsiteX5" fmla="*/ 430401 w 607638"/>
                  <a:gd name="connsiteY5" fmla="*/ 353896 h 606722"/>
                  <a:gd name="connsiteX6" fmla="*/ 405031 w 607638"/>
                  <a:gd name="connsiteY6" fmla="*/ 379223 h 606722"/>
                  <a:gd name="connsiteX7" fmla="*/ 430401 w 607638"/>
                  <a:gd name="connsiteY7" fmla="*/ 404461 h 606722"/>
                  <a:gd name="connsiteX8" fmla="*/ 455683 w 607638"/>
                  <a:gd name="connsiteY8" fmla="*/ 404461 h 606722"/>
                  <a:gd name="connsiteX9" fmla="*/ 455683 w 607638"/>
                  <a:gd name="connsiteY9" fmla="*/ 353896 h 606722"/>
                  <a:gd name="connsiteX10" fmla="*/ 480964 w 607638"/>
                  <a:gd name="connsiteY10" fmla="*/ 252766 h 606722"/>
                  <a:gd name="connsiteX11" fmla="*/ 506334 w 607638"/>
                  <a:gd name="connsiteY11" fmla="*/ 278093 h 606722"/>
                  <a:gd name="connsiteX12" fmla="*/ 506334 w 607638"/>
                  <a:gd name="connsiteY12" fmla="*/ 303331 h 606722"/>
                  <a:gd name="connsiteX13" fmla="*/ 556986 w 607638"/>
                  <a:gd name="connsiteY13" fmla="*/ 303331 h 606722"/>
                  <a:gd name="connsiteX14" fmla="*/ 582268 w 607638"/>
                  <a:gd name="connsiteY14" fmla="*/ 328658 h 606722"/>
                  <a:gd name="connsiteX15" fmla="*/ 556986 w 607638"/>
                  <a:gd name="connsiteY15" fmla="*/ 353896 h 606722"/>
                  <a:gd name="connsiteX16" fmla="*/ 506334 w 607638"/>
                  <a:gd name="connsiteY16" fmla="*/ 353896 h 606722"/>
                  <a:gd name="connsiteX17" fmla="*/ 506334 w 607638"/>
                  <a:gd name="connsiteY17" fmla="*/ 404461 h 606722"/>
                  <a:gd name="connsiteX18" fmla="*/ 531616 w 607638"/>
                  <a:gd name="connsiteY18" fmla="*/ 404461 h 606722"/>
                  <a:gd name="connsiteX19" fmla="*/ 607638 w 607638"/>
                  <a:gd name="connsiteY19" fmla="*/ 480265 h 606722"/>
                  <a:gd name="connsiteX20" fmla="*/ 531616 w 607638"/>
                  <a:gd name="connsiteY20" fmla="*/ 556157 h 606722"/>
                  <a:gd name="connsiteX21" fmla="*/ 506334 w 607638"/>
                  <a:gd name="connsiteY21" fmla="*/ 556157 h 606722"/>
                  <a:gd name="connsiteX22" fmla="*/ 506334 w 607638"/>
                  <a:gd name="connsiteY22" fmla="*/ 581395 h 606722"/>
                  <a:gd name="connsiteX23" fmla="*/ 480964 w 607638"/>
                  <a:gd name="connsiteY23" fmla="*/ 606722 h 606722"/>
                  <a:gd name="connsiteX24" fmla="*/ 455683 w 607638"/>
                  <a:gd name="connsiteY24" fmla="*/ 581395 h 606722"/>
                  <a:gd name="connsiteX25" fmla="*/ 455683 w 607638"/>
                  <a:gd name="connsiteY25" fmla="*/ 556157 h 606722"/>
                  <a:gd name="connsiteX26" fmla="*/ 405031 w 607638"/>
                  <a:gd name="connsiteY26" fmla="*/ 556157 h 606722"/>
                  <a:gd name="connsiteX27" fmla="*/ 379749 w 607638"/>
                  <a:gd name="connsiteY27" fmla="*/ 530830 h 606722"/>
                  <a:gd name="connsiteX28" fmla="*/ 405031 w 607638"/>
                  <a:gd name="connsiteY28" fmla="*/ 505592 h 606722"/>
                  <a:gd name="connsiteX29" fmla="*/ 455683 w 607638"/>
                  <a:gd name="connsiteY29" fmla="*/ 505592 h 606722"/>
                  <a:gd name="connsiteX30" fmla="*/ 455683 w 607638"/>
                  <a:gd name="connsiteY30" fmla="*/ 455027 h 606722"/>
                  <a:gd name="connsiteX31" fmla="*/ 430401 w 607638"/>
                  <a:gd name="connsiteY31" fmla="*/ 455027 h 606722"/>
                  <a:gd name="connsiteX32" fmla="*/ 354379 w 607638"/>
                  <a:gd name="connsiteY32" fmla="*/ 379223 h 606722"/>
                  <a:gd name="connsiteX33" fmla="*/ 430401 w 607638"/>
                  <a:gd name="connsiteY33" fmla="*/ 303331 h 606722"/>
                  <a:gd name="connsiteX34" fmla="*/ 455683 w 607638"/>
                  <a:gd name="connsiteY34" fmla="*/ 303331 h 606722"/>
                  <a:gd name="connsiteX35" fmla="*/ 455683 w 607638"/>
                  <a:gd name="connsiteY35" fmla="*/ 278093 h 606722"/>
                  <a:gd name="connsiteX36" fmla="*/ 480964 w 607638"/>
                  <a:gd name="connsiteY36" fmla="*/ 252766 h 606722"/>
                  <a:gd name="connsiteX37" fmla="*/ 303759 w 607638"/>
                  <a:gd name="connsiteY37" fmla="*/ 151716 h 606722"/>
                  <a:gd name="connsiteX38" fmla="*/ 329117 w 607638"/>
                  <a:gd name="connsiteY38" fmla="*/ 176950 h 606722"/>
                  <a:gd name="connsiteX39" fmla="*/ 329117 w 607638"/>
                  <a:gd name="connsiteY39" fmla="*/ 303301 h 606722"/>
                  <a:gd name="connsiteX40" fmla="*/ 303759 w 607638"/>
                  <a:gd name="connsiteY40" fmla="*/ 328624 h 606722"/>
                  <a:gd name="connsiteX41" fmla="*/ 227862 w 607638"/>
                  <a:gd name="connsiteY41" fmla="*/ 328624 h 606722"/>
                  <a:gd name="connsiteX42" fmla="*/ 202593 w 607638"/>
                  <a:gd name="connsiteY42" fmla="*/ 303301 h 606722"/>
                  <a:gd name="connsiteX43" fmla="*/ 227862 w 607638"/>
                  <a:gd name="connsiteY43" fmla="*/ 278066 h 606722"/>
                  <a:gd name="connsiteX44" fmla="*/ 278490 w 607638"/>
                  <a:gd name="connsiteY44" fmla="*/ 278066 h 606722"/>
                  <a:gd name="connsiteX45" fmla="*/ 278490 w 607638"/>
                  <a:gd name="connsiteY45" fmla="*/ 176950 h 606722"/>
                  <a:gd name="connsiteX46" fmla="*/ 303759 w 607638"/>
                  <a:gd name="connsiteY46" fmla="*/ 151716 h 606722"/>
                  <a:gd name="connsiteX47" fmla="*/ 303762 w 607638"/>
                  <a:gd name="connsiteY47" fmla="*/ 0 h 606722"/>
                  <a:gd name="connsiteX48" fmla="*/ 606634 w 607638"/>
                  <a:gd name="connsiteY48" fmla="*/ 220667 h 606722"/>
                  <a:gd name="connsiteX49" fmla="*/ 589190 w 607638"/>
                  <a:gd name="connsiteY49" fmla="*/ 251860 h 606722"/>
                  <a:gd name="connsiteX50" fmla="*/ 557950 w 607638"/>
                  <a:gd name="connsiteY50" fmla="*/ 234353 h 606722"/>
                  <a:gd name="connsiteX51" fmla="*/ 303762 w 607638"/>
                  <a:gd name="connsiteY51" fmla="*/ 50568 h 606722"/>
                  <a:gd name="connsiteX52" fmla="*/ 50642 w 607638"/>
                  <a:gd name="connsiteY52" fmla="*/ 303317 h 606722"/>
                  <a:gd name="connsiteX53" fmla="*/ 303762 w 607638"/>
                  <a:gd name="connsiteY53" fmla="*/ 556154 h 606722"/>
                  <a:gd name="connsiteX54" fmla="*/ 329127 w 607638"/>
                  <a:gd name="connsiteY54" fmla="*/ 581394 h 606722"/>
                  <a:gd name="connsiteX55" fmla="*/ 303762 w 607638"/>
                  <a:gd name="connsiteY55" fmla="*/ 606722 h 606722"/>
                  <a:gd name="connsiteX56" fmla="*/ 0 w 607638"/>
                  <a:gd name="connsiteY56" fmla="*/ 303317 h 606722"/>
                  <a:gd name="connsiteX57" fmla="*/ 303762 w 607638"/>
                  <a:gd name="connsiteY5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07638" h="606722">
                    <a:moveTo>
                      <a:pt x="506334" y="455027"/>
                    </a:moveTo>
                    <a:lnTo>
                      <a:pt x="506334" y="505592"/>
                    </a:lnTo>
                    <a:lnTo>
                      <a:pt x="531616" y="505592"/>
                    </a:lnTo>
                    <a:cubicBezTo>
                      <a:pt x="545592" y="505592"/>
                      <a:pt x="556986" y="494217"/>
                      <a:pt x="556986" y="480265"/>
                    </a:cubicBezTo>
                    <a:cubicBezTo>
                      <a:pt x="556986" y="466401"/>
                      <a:pt x="545592" y="455027"/>
                      <a:pt x="531616" y="455027"/>
                    </a:cubicBezTo>
                    <a:close/>
                    <a:moveTo>
                      <a:pt x="430401" y="353896"/>
                    </a:moveTo>
                    <a:cubicBezTo>
                      <a:pt x="416425" y="353896"/>
                      <a:pt x="405031" y="365271"/>
                      <a:pt x="405031" y="379223"/>
                    </a:cubicBezTo>
                    <a:cubicBezTo>
                      <a:pt x="405031" y="393087"/>
                      <a:pt x="416425" y="404461"/>
                      <a:pt x="430401" y="404461"/>
                    </a:cubicBezTo>
                    <a:lnTo>
                      <a:pt x="455683" y="404461"/>
                    </a:lnTo>
                    <a:lnTo>
                      <a:pt x="455683" y="353896"/>
                    </a:lnTo>
                    <a:close/>
                    <a:moveTo>
                      <a:pt x="480964" y="252766"/>
                    </a:moveTo>
                    <a:cubicBezTo>
                      <a:pt x="495029" y="252766"/>
                      <a:pt x="506334" y="264141"/>
                      <a:pt x="506334" y="278093"/>
                    </a:cubicBezTo>
                    <a:lnTo>
                      <a:pt x="506334" y="303331"/>
                    </a:lnTo>
                    <a:lnTo>
                      <a:pt x="556986" y="303331"/>
                    </a:lnTo>
                    <a:cubicBezTo>
                      <a:pt x="570962" y="303331"/>
                      <a:pt x="582268" y="314706"/>
                      <a:pt x="582268" y="328658"/>
                    </a:cubicBezTo>
                    <a:cubicBezTo>
                      <a:pt x="582268" y="342610"/>
                      <a:pt x="570962" y="353896"/>
                      <a:pt x="556986" y="353896"/>
                    </a:cubicBezTo>
                    <a:lnTo>
                      <a:pt x="506334" y="353896"/>
                    </a:lnTo>
                    <a:lnTo>
                      <a:pt x="506334" y="404461"/>
                    </a:lnTo>
                    <a:lnTo>
                      <a:pt x="531616" y="404461"/>
                    </a:lnTo>
                    <a:cubicBezTo>
                      <a:pt x="573544" y="404461"/>
                      <a:pt x="607638" y="438497"/>
                      <a:pt x="607638" y="480265"/>
                    </a:cubicBezTo>
                    <a:cubicBezTo>
                      <a:pt x="607638" y="522121"/>
                      <a:pt x="573544" y="556157"/>
                      <a:pt x="531616" y="556157"/>
                    </a:cubicBezTo>
                    <a:lnTo>
                      <a:pt x="506334" y="556157"/>
                    </a:lnTo>
                    <a:lnTo>
                      <a:pt x="506334" y="581395"/>
                    </a:lnTo>
                    <a:cubicBezTo>
                      <a:pt x="506334" y="595347"/>
                      <a:pt x="495029" y="606722"/>
                      <a:pt x="480964" y="606722"/>
                    </a:cubicBezTo>
                    <a:cubicBezTo>
                      <a:pt x="466988" y="606722"/>
                      <a:pt x="455683" y="595347"/>
                      <a:pt x="455683" y="581395"/>
                    </a:cubicBezTo>
                    <a:lnTo>
                      <a:pt x="455683" y="556157"/>
                    </a:lnTo>
                    <a:lnTo>
                      <a:pt x="405031" y="556157"/>
                    </a:lnTo>
                    <a:cubicBezTo>
                      <a:pt x="391055" y="556157"/>
                      <a:pt x="379749" y="544782"/>
                      <a:pt x="379749" y="530830"/>
                    </a:cubicBezTo>
                    <a:cubicBezTo>
                      <a:pt x="379749" y="516878"/>
                      <a:pt x="391055" y="505592"/>
                      <a:pt x="405031" y="505592"/>
                    </a:cubicBezTo>
                    <a:lnTo>
                      <a:pt x="455683" y="505592"/>
                    </a:lnTo>
                    <a:lnTo>
                      <a:pt x="455683" y="455027"/>
                    </a:lnTo>
                    <a:lnTo>
                      <a:pt x="430401" y="455027"/>
                    </a:lnTo>
                    <a:cubicBezTo>
                      <a:pt x="388473" y="455027"/>
                      <a:pt x="354379" y="420991"/>
                      <a:pt x="354379" y="379223"/>
                    </a:cubicBezTo>
                    <a:cubicBezTo>
                      <a:pt x="354379" y="337367"/>
                      <a:pt x="388473" y="303331"/>
                      <a:pt x="430401" y="303331"/>
                    </a:cubicBezTo>
                    <a:lnTo>
                      <a:pt x="455683" y="303331"/>
                    </a:lnTo>
                    <a:lnTo>
                      <a:pt x="455683" y="278093"/>
                    </a:lnTo>
                    <a:cubicBezTo>
                      <a:pt x="455683" y="264141"/>
                      <a:pt x="466988" y="252766"/>
                      <a:pt x="480964" y="252766"/>
                    </a:cubicBezTo>
                    <a:close/>
                    <a:moveTo>
                      <a:pt x="303759" y="151716"/>
                    </a:moveTo>
                    <a:cubicBezTo>
                      <a:pt x="317817" y="151716"/>
                      <a:pt x="329117" y="163000"/>
                      <a:pt x="329117" y="176950"/>
                    </a:cubicBezTo>
                    <a:lnTo>
                      <a:pt x="329117" y="303301"/>
                    </a:lnTo>
                    <a:cubicBezTo>
                      <a:pt x="329117" y="317251"/>
                      <a:pt x="317817" y="328624"/>
                      <a:pt x="303759" y="328624"/>
                    </a:cubicBezTo>
                    <a:lnTo>
                      <a:pt x="227862" y="328624"/>
                    </a:lnTo>
                    <a:cubicBezTo>
                      <a:pt x="213893" y="328624"/>
                      <a:pt x="202593" y="317251"/>
                      <a:pt x="202593" y="303301"/>
                    </a:cubicBezTo>
                    <a:cubicBezTo>
                      <a:pt x="202593" y="289351"/>
                      <a:pt x="213893" y="278066"/>
                      <a:pt x="227862" y="278066"/>
                    </a:cubicBezTo>
                    <a:lnTo>
                      <a:pt x="278490" y="278066"/>
                    </a:lnTo>
                    <a:lnTo>
                      <a:pt x="278490" y="176950"/>
                    </a:lnTo>
                    <a:cubicBezTo>
                      <a:pt x="278490" y="163000"/>
                      <a:pt x="289790" y="151716"/>
                      <a:pt x="303759" y="151716"/>
                    </a:cubicBezTo>
                    <a:close/>
                    <a:moveTo>
                      <a:pt x="303762" y="0"/>
                    </a:moveTo>
                    <a:cubicBezTo>
                      <a:pt x="443049" y="0"/>
                      <a:pt x="570410" y="92781"/>
                      <a:pt x="606634" y="220667"/>
                    </a:cubicBezTo>
                    <a:cubicBezTo>
                      <a:pt x="610461" y="234086"/>
                      <a:pt x="602629" y="248039"/>
                      <a:pt x="589190" y="251860"/>
                    </a:cubicBezTo>
                    <a:cubicBezTo>
                      <a:pt x="575839" y="255504"/>
                      <a:pt x="561688" y="247861"/>
                      <a:pt x="557950" y="234353"/>
                    </a:cubicBezTo>
                    <a:cubicBezTo>
                      <a:pt x="527779" y="127885"/>
                      <a:pt x="420888" y="50568"/>
                      <a:pt x="303762" y="50568"/>
                    </a:cubicBezTo>
                    <a:cubicBezTo>
                      <a:pt x="164208" y="50568"/>
                      <a:pt x="50642" y="163967"/>
                      <a:pt x="50642" y="303317"/>
                    </a:cubicBezTo>
                    <a:cubicBezTo>
                      <a:pt x="50642" y="442755"/>
                      <a:pt x="164208" y="556154"/>
                      <a:pt x="303762" y="556154"/>
                    </a:cubicBezTo>
                    <a:cubicBezTo>
                      <a:pt x="317824" y="556154"/>
                      <a:pt x="329127" y="567441"/>
                      <a:pt x="329127" y="581394"/>
                    </a:cubicBezTo>
                    <a:cubicBezTo>
                      <a:pt x="329127" y="595347"/>
                      <a:pt x="317824" y="606722"/>
                      <a:pt x="303762" y="606722"/>
                    </a:cubicBezTo>
                    <a:cubicBezTo>
                      <a:pt x="136261" y="606722"/>
                      <a:pt x="0" y="470661"/>
                      <a:pt x="0" y="303317"/>
                    </a:cubicBezTo>
                    <a:cubicBezTo>
                      <a:pt x="0" y="136061"/>
                      <a:pt x="136261" y="0"/>
                      <a:pt x="3037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椭圆 34"/>
              <p:cNvSpPr/>
              <p:nvPr/>
            </p:nvSpPr>
            <p:spPr>
              <a:xfrm>
                <a:off x="2153241" y="4617612"/>
                <a:ext cx="398352" cy="369161"/>
              </a:xfrm>
              <a:custGeom>
                <a:avLst/>
                <a:gdLst>
                  <a:gd name="T0" fmla="*/ 5404 w 6827"/>
                  <a:gd name="T1" fmla="*/ 0 h 6336"/>
                  <a:gd name="T2" fmla="*/ 1422 w 6827"/>
                  <a:gd name="T3" fmla="*/ 0 h 6336"/>
                  <a:gd name="T4" fmla="*/ 0 w 6827"/>
                  <a:gd name="T5" fmla="*/ 1422 h 6336"/>
                  <a:gd name="T6" fmla="*/ 0 w 6827"/>
                  <a:gd name="T7" fmla="*/ 3698 h 6336"/>
                  <a:gd name="T8" fmla="*/ 1422 w 6827"/>
                  <a:gd name="T9" fmla="*/ 5120 h 6336"/>
                  <a:gd name="T10" fmla="*/ 2276 w 6827"/>
                  <a:gd name="T11" fmla="*/ 5120 h 6336"/>
                  <a:gd name="T12" fmla="*/ 2560 w 6827"/>
                  <a:gd name="T13" fmla="*/ 4836 h 6336"/>
                  <a:gd name="T14" fmla="*/ 2276 w 6827"/>
                  <a:gd name="T15" fmla="*/ 4551 h 6336"/>
                  <a:gd name="T16" fmla="*/ 1422 w 6827"/>
                  <a:gd name="T17" fmla="*/ 4551 h 6336"/>
                  <a:gd name="T18" fmla="*/ 569 w 6827"/>
                  <a:gd name="T19" fmla="*/ 3698 h 6336"/>
                  <a:gd name="T20" fmla="*/ 569 w 6827"/>
                  <a:gd name="T21" fmla="*/ 1422 h 6336"/>
                  <a:gd name="T22" fmla="*/ 1422 w 6827"/>
                  <a:gd name="T23" fmla="*/ 569 h 6336"/>
                  <a:gd name="T24" fmla="*/ 5404 w 6827"/>
                  <a:gd name="T25" fmla="*/ 569 h 6336"/>
                  <a:gd name="T26" fmla="*/ 6258 w 6827"/>
                  <a:gd name="T27" fmla="*/ 1422 h 6336"/>
                  <a:gd name="T28" fmla="*/ 6258 w 6827"/>
                  <a:gd name="T29" fmla="*/ 3698 h 6336"/>
                  <a:gd name="T30" fmla="*/ 5404 w 6827"/>
                  <a:gd name="T31" fmla="*/ 4551 h 6336"/>
                  <a:gd name="T32" fmla="*/ 5404 w 6827"/>
                  <a:gd name="T33" fmla="*/ 3698 h 6336"/>
                  <a:gd name="T34" fmla="*/ 4962 w 6827"/>
                  <a:gd name="T35" fmla="*/ 3461 h 6336"/>
                  <a:gd name="T36" fmla="*/ 3256 w 6827"/>
                  <a:gd name="T37" fmla="*/ 4599 h 6336"/>
                  <a:gd name="T38" fmla="*/ 3256 w 6827"/>
                  <a:gd name="T39" fmla="*/ 5072 h 6336"/>
                  <a:gd name="T40" fmla="*/ 4962 w 6827"/>
                  <a:gd name="T41" fmla="*/ 6210 h 6336"/>
                  <a:gd name="T42" fmla="*/ 5404 w 6827"/>
                  <a:gd name="T43" fmla="*/ 5974 h 6336"/>
                  <a:gd name="T44" fmla="*/ 5404 w 6827"/>
                  <a:gd name="T45" fmla="*/ 5120 h 6336"/>
                  <a:gd name="T46" fmla="*/ 6827 w 6827"/>
                  <a:gd name="T47" fmla="*/ 3698 h 6336"/>
                  <a:gd name="T48" fmla="*/ 6827 w 6827"/>
                  <a:gd name="T49" fmla="*/ 1422 h 6336"/>
                  <a:gd name="T50" fmla="*/ 5404 w 6827"/>
                  <a:gd name="T51" fmla="*/ 0 h 6336"/>
                  <a:gd name="T52" fmla="*/ 4836 w 6827"/>
                  <a:gd name="T53" fmla="*/ 5442 h 6336"/>
                  <a:gd name="T54" fmla="*/ 3926 w 6827"/>
                  <a:gd name="T55" fmla="*/ 4836 h 6336"/>
                  <a:gd name="T56" fmla="*/ 4836 w 6827"/>
                  <a:gd name="T57" fmla="*/ 4229 h 6336"/>
                  <a:gd name="T58" fmla="*/ 4836 w 6827"/>
                  <a:gd name="T59" fmla="*/ 5442 h 6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27" h="6336">
                    <a:moveTo>
                      <a:pt x="5404" y="0"/>
                    </a:moveTo>
                    <a:lnTo>
                      <a:pt x="1422" y="0"/>
                    </a:lnTo>
                    <a:cubicBezTo>
                      <a:pt x="637" y="0"/>
                      <a:pt x="0" y="637"/>
                      <a:pt x="0" y="1422"/>
                    </a:cubicBezTo>
                    <a:lnTo>
                      <a:pt x="0" y="3698"/>
                    </a:lnTo>
                    <a:cubicBezTo>
                      <a:pt x="0" y="4483"/>
                      <a:pt x="637" y="5120"/>
                      <a:pt x="1422" y="5120"/>
                    </a:cubicBezTo>
                    <a:lnTo>
                      <a:pt x="2276" y="5120"/>
                    </a:lnTo>
                    <a:cubicBezTo>
                      <a:pt x="2433" y="5120"/>
                      <a:pt x="2560" y="4993"/>
                      <a:pt x="2560" y="4836"/>
                    </a:cubicBezTo>
                    <a:cubicBezTo>
                      <a:pt x="2560" y="4679"/>
                      <a:pt x="2433" y="4551"/>
                      <a:pt x="2276" y="4551"/>
                    </a:cubicBezTo>
                    <a:lnTo>
                      <a:pt x="1422" y="4551"/>
                    </a:lnTo>
                    <a:cubicBezTo>
                      <a:pt x="951" y="4551"/>
                      <a:pt x="569" y="4169"/>
                      <a:pt x="569" y="3698"/>
                    </a:cubicBezTo>
                    <a:lnTo>
                      <a:pt x="569" y="1422"/>
                    </a:lnTo>
                    <a:cubicBezTo>
                      <a:pt x="569" y="951"/>
                      <a:pt x="951" y="569"/>
                      <a:pt x="1422" y="569"/>
                    </a:cubicBezTo>
                    <a:lnTo>
                      <a:pt x="5404" y="569"/>
                    </a:lnTo>
                    <a:cubicBezTo>
                      <a:pt x="5876" y="569"/>
                      <a:pt x="6258" y="951"/>
                      <a:pt x="6258" y="1422"/>
                    </a:cubicBezTo>
                    <a:lnTo>
                      <a:pt x="6258" y="3698"/>
                    </a:lnTo>
                    <a:cubicBezTo>
                      <a:pt x="6258" y="4169"/>
                      <a:pt x="5876" y="4551"/>
                      <a:pt x="5404" y="4551"/>
                    </a:cubicBezTo>
                    <a:lnTo>
                      <a:pt x="5404" y="3698"/>
                    </a:lnTo>
                    <a:cubicBezTo>
                      <a:pt x="5404" y="3471"/>
                      <a:pt x="5151" y="3335"/>
                      <a:pt x="4962" y="3461"/>
                    </a:cubicBezTo>
                    <a:lnTo>
                      <a:pt x="3256" y="4599"/>
                    </a:lnTo>
                    <a:cubicBezTo>
                      <a:pt x="3087" y="4712"/>
                      <a:pt x="3087" y="4960"/>
                      <a:pt x="3256" y="5072"/>
                    </a:cubicBezTo>
                    <a:lnTo>
                      <a:pt x="4962" y="6210"/>
                    </a:lnTo>
                    <a:cubicBezTo>
                      <a:pt x="5151" y="6336"/>
                      <a:pt x="5404" y="6201"/>
                      <a:pt x="5404" y="5974"/>
                    </a:cubicBezTo>
                    <a:lnTo>
                      <a:pt x="5404" y="5120"/>
                    </a:lnTo>
                    <a:cubicBezTo>
                      <a:pt x="6190" y="5120"/>
                      <a:pt x="6827" y="4483"/>
                      <a:pt x="6827" y="3698"/>
                    </a:cubicBezTo>
                    <a:lnTo>
                      <a:pt x="6827" y="1422"/>
                    </a:lnTo>
                    <a:cubicBezTo>
                      <a:pt x="6827" y="637"/>
                      <a:pt x="6190" y="0"/>
                      <a:pt x="5404" y="0"/>
                    </a:cubicBezTo>
                    <a:close/>
                    <a:moveTo>
                      <a:pt x="4836" y="5442"/>
                    </a:moveTo>
                    <a:lnTo>
                      <a:pt x="3926" y="4836"/>
                    </a:lnTo>
                    <a:lnTo>
                      <a:pt x="4836" y="4229"/>
                    </a:lnTo>
                    <a:lnTo>
                      <a:pt x="4836" y="544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椭圆 35"/>
              <p:cNvSpPr/>
              <p:nvPr/>
            </p:nvSpPr>
            <p:spPr>
              <a:xfrm>
                <a:off x="4064873" y="4603017"/>
                <a:ext cx="331558" cy="398352"/>
              </a:xfrm>
              <a:custGeom>
                <a:avLst/>
                <a:gdLst>
                  <a:gd name="connsiteX0" fmla="*/ 166861 w 505460"/>
                  <a:gd name="connsiteY0" fmla="*/ 355015 h 607286"/>
                  <a:gd name="connsiteX1" fmla="*/ 421301 w 505460"/>
                  <a:gd name="connsiteY1" fmla="*/ 355015 h 607286"/>
                  <a:gd name="connsiteX2" fmla="*/ 438634 w 505460"/>
                  <a:gd name="connsiteY2" fmla="*/ 372303 h 607286"/>
                  <a:gd name="connsiteX3" fmla="*/ 421301 w 505460"/>
                  <a:gd name="connsiteY3" fmla="*/ 389592 h 607286"/>
                  <a:gd name="connsiteX4" fmla="*/ 166861 w 505460"/>
                  <a:gd name="connsiteY4" fmla="*/ 389592 h 607286"/>
                  <a:gd name="connsiteX5" fmla="*/ 149528 w 505460"/>
                  <a:gd name="connsiteY5" fmla="*/ 372303 h 607286"/>
                  <a:gd name="connsiteX6" fmla="*/ 166861 w 505460"/>
                  <a:gd name="connsiteY6" fmla="*/ 355015 h 607286"/>
                  <a:gd name="connsiteX7" fmla="*/ 166861 w 505460"/>
                  <a:gd name="connsiteY7" fmla="*/ 272524 h 607286"/>
                  <a:gd name="connsiteX8" fmla="*/ 421301 w 505460"/>
                  <a:gd name="connsiteY8" fmla="*/ 272524 h 607286"/>
                  <a:gd name="connsiteX9" fmla="*/ 438634 w 505460"/>
                  <a:gd name="connsiteY9" fmla="*/ 289813 h 607286"/>
                  <a:gd name="connsiteX10" fmla="*/ 421301 w 505460"/>
                  <a:gd name="connsiteY10" fmla="*/ 307101 h 607286"/>
                  <a:gd name="connsiteX11" fmla="*/ 166861 w 505460"/>
                  <a:gd name="connsiteY11" fmla="*/ 307101 h 607286"/>
                  <a:gd name="connsiteX12" fmla="*/ 149528 w 505460"/>
                  <a:gd name="connsiteY12" fmla="*/ 289813 h 607286"/>
                  <a:gd name="connsiteX13" fmla="*/ 166861 w 505460"/>
                  <a:gd name="connsiteY13" fmla="*/ 272524 h 607286"/>
                  <a:gd name="connsiteX14" fmla="*/ 166861 w 505460"/>
                  <a:gd name="connsiteY14" fmla="*/ 190033 h 607286"/>
                  <a:gd name="connsiteX15" fmla="*/ 421301 w 505460"/>
                  <a:gd name="connsiteY15" fmla="*/ 190033 h 607286"/>
                  <a:gd name="connsiteX16" fmla="*/ 438634 w 505460"/>
                  <a:gd name="connsiteY16" fmla="*/ 207439 h 607286"/>
                  <a:gd name="connsiteX17" fmla="*/ 421301 w 505460"/>
                  <a:gd name="connsiteY17" fmla="*/ 224751 h 607286"/>
                  <a:gd name="connsiteX18" fmla="*/ 166861 w 505460"/>
                  <a:gd name="connsiteY18" fmla="*/ 224751 h 607286"/>
                  <a:gd name="connsiteX19" fmla="*/ 149528 w 505460"/>
                  <a:gd name="connsiteY19" fmla="*/ 207439 h 607286"/>
                  <a:gd name="connsiteX20" fmla="*/ 166861 w 505460"/>
                  <a:gd name="connsiteY20" fmla="*/ 190033 h 607286"/>
                  <a:gd name="connsiteX21" fmla="*/ 166861 w 505460"/>
                  <a:gd name="connsiteY21" fmla="*/ 107612 h 607286"/>
                  <a:gd name="connsiteX22" fmla="*/ 421301 w 505460"/>
                  <a:gd name="connsiteY22" fmla="*/ 107612 h 607286"/>
                  <a:gd name="connsiteX23" fmla="*/ 438634 w 505460"/>
                  <a:gd name="connsiteY23" fmla="*/ 124901 h 607286"/>
                  <a:gd name="connsiteX24" fmla="*/ 421301 w 505460"/>
                  <a:gd name="connsiteY24" fmla="*/ 142189 h 607286"/>
                  <a:gd name="connsiteX25" fmla="*/ 166861 w 505460"/>
                  <a:gd name="connsiteY25" fmla="*/ 142189 h 607286"/>
                  <a:gd name="connsiteX26" fmla="*/ 149528 w 505460"/>
                  <a:gd name="connsiteY26" fmla="*/ 124901 h 607286"/>
                  <a:gd name="connsiteX27" fmla="*/ 166861 w 505460"/>
                  <a:gd name="connsiteY27" fmla="*/ 107612 h 607286"/>
                  <a:gd name="connsiteX28" fmla="*/ 43330 w 505460"/>
                  <a:gd name="connsiteY28" fmla="*/ 105635 h 607286"/>
                  <a:gd name="connsiteX29" fmla="*/ 34664 w 505460"/>
                  <a:gd name="connsiteY29" fmla="*/ 114289 h 607286"/>
                  <a:gd name="connsiteX30" fmla="*/ 34664 w 505460"/>
                  <a:gd name="connsiteY30" fmla="*/ 563922 h 607286"/>
                  <a:gd name="connsiteX31" fmla="*/ 43330 w 505460"/>
                  <a:gd name="connsiteY31" fmla="*/ 572576 h 607286"/>
                  <a:gd name="connsiteX32" fmla="*/ 379237 w 505460"/>
                  <a:gd name="connsiteY32" fmla="*/ 572576 h 607286"/>
                  <a:gd name="connsiteX33" fmla="*/ 387903 w 505460"/>
                  <a:gd name="connsiteY33" fmla="*/ 563922 h 607286"/>
                  <a:gd name="connsiteX34" fmla="*/ 387903 w 505460"/>
                  <a:gd name="connsiteY34" fmla="*/ 536267 h 607286"/>
                  <a:gd name="connsiteX35" fmla="*/ 126223 w 505460"/>
                  <a:gd name="connsiteY35" fmla="*/ 536267 h 607286"/>
                  <a:gd name="connsiteX36" fmla="*/ 82799 w 505460"/>
                  <a:gd name="connsiteY36" fmla="*/ 492997 h 607286"/>
                  <a:gd name="connsiteX37" fmla="*/ 82799 w 505460"/>
                  <a:gd name="connsiteY37" fmla="*/ 105635 h 607286"/>
                  <a:gd name="connsiteX38" fmla="*/ 126223 w 505460"/>
                  <a:gd name="connsiteY38" fmla="*/ 34616 h 607286"/>
                  <a:gd name="connsiteX39" fmla="*/ 117557 w 505460"/>
                  <a:gd name="connsiteY39" fmla="*/ 43270 h 607286"/>
                  <a:gd name="connsiteX40" fmla="*/ 117557 w 505460"/>
                  <a:gd name="connsiteY40" fmla="*/ 492997 h 607286"/>
                  <a:gd name="connsiteX41" fmla="*/ 126223 w 505460"/>
                  <a:gd name="connsiteY41" fmla="*/ 501651 h 607286"/>
                  <a:gd name="connsiteX42" fmla="*/ 462130 w 505460"/>
                  <a:gd name="connsiteY42" fmla="*/ 501651 h 607286"/>
                  <a:gd name="connsiteX43" fmla="*/ 470796 w 505460"/>
                  <a:gd name="connsiteY43" fmla="*/ 492997 h 607286"/>
                  <a:gd name="connsiteX44" fmla="*/ 470796 w 505460"/>
                  <a:gd name="connsiteY44" fmla="*/ 43270 h 607286"/>
                  <a:gd name="connsiteX45" fmla="*/ 462130 w 505460"/>
                  <a:gd name="connsiteY45" fmla="*/ 34616 h 607286"/>
                  <a:gd name="connsiteX46" fmla="*/ 126223 w 505460"/>
                  <a:gd name="connsiteY46" fmla="*/ 0 h 607286"/>
                  <a:gd name="connsiteX47" fmla="*/ 462130 w 505460"/>
                  <a:gd name="connsiteY47" fmla="*/ 0 h 607286"/>
                  <a:gd name="connsiteX48" fmla="*/ 505460 w 505460"/>
                  <a:gd name="connsiteY48" fmla="*/ 43270 h 607286"/>
                  <a:gd name="connsiteX49" fmla="*/ 505460 w 505460"/>
                  <a:gd name="connsiteY49" fmla="*/ 492997 h 607286"/>
                  <a:gd name="connsiteX50" fmla="*/ 462130 w 505460"/>
                  <a:gd name="connsiteY50" fmla="*/ 536267 h 607286"/>
                  <a:gd name="connsiteX51" fmla="*/ 422661 w 505460"/>
                  <a:gd name="connsiteY51" fmla="*/ 536267 h 607286"/>
                  <a:gd name="connsiteX52" fmla="*/ 422661 w 505460"/>
                  <a:gd name="connsiteY52" fmla="*/ 563922 h 607286"/>
                  <a:gd name="connsiteX53" fmla="*/ 379237 w 505460"/>
                  <a:gd name="connsiteY53" fmla="*/ 607286 h 607286"/>
                  <a:gd name="connsiteX54" fmla="*/ 43330 w 505460"/>
                  <a:gd name="connsiteY54" fmla="*/ 607286 h 607286"/>
                  <a:gd name="connsiteX55" fmla="*/ 0 w 505460"/>
                  <a:gd name="connsiteY55" fmla="*/ 563922 h 607286"/>
                  <a:gd name="connsiteX56" fmla="*/ 0 w 505460"/>
                  <a:gd name="connsiteY56" fmla="*/ 114289 h 607286"/>
                  <a:gd name="connsiteX57" fmla="*/ 43330 w 505460"/>
                  <a:gd name="connsiteY57" fmla="*/ 70925 h 607286"/>
                  <a:gd name="connsiteX58" fmla="*/ 82799 w 505460"/>
                  <a:gd name="connsiteY58" fmla="*/ 70925 h 607286"/>
                  <a:gd name="connsiteX59" fmla="*/ 82799 w 505460"/>
                  <a:gd name="connsiteY59" fmla="*/ 43270 h 607286"/>
                  <a:gd name="connsiteX60" fmla="*/ 126223 w 505460"/>
                  <a:gd name="connsiteY60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05460" h="607286">
                    <a:moveTo>
                      <a:pt x="166861" y="355015"/>
                    </a:moveTo>
                    <a:lnTo>
                      <a:pt x="421301" y="355015"/>
                    </a:lnTo>
                    <a:cubicBezTo>
                      <a:pt x="430910" y="355015"/>
                      <a:pt x="438634" y="362720"/>
                      <a:pt x="438634" y="372303"/>
                    </a:cubicBezTo>
                    <a:cubicBezTo>
                      <a:pt x="438634" y="381793"/>
                      <a:pt x="430910" y="389592"/>
                      <a:pt x="421301" y="389592"/>
                    </a:cubicBezTo>
                    <a:lnTo>
                      <a:pt x="166861" y="389592"/>
                    </a:lnTo>
                    <a:cubicBezTo>
                      <a:pt x="157253" y="389592"/>
                      <a:pt x="149528" y="381887"/>
                      <a:pt x="149528" y="372303"/>
                    </a:cubicBezTo>
                    <a:cubicBezTo>
                      <a:pt x="149528" y="362720"/>
                      <a:pt x="157253" y="355015"/>
                      <a:pt x="166861" y="355015"/>
                    </a:cubicBezTo>
                    <a:close/>
                    <a:moveTo>
                      <a:pt x="166861" y="272524"/>
                    </a:moveTo>
                    <a:lnTo>
                      <a:pt x="421301" y="272524"/>
                    </a:lnTo>
                    <a:cubicBezTo>
                      <a:pt x="430910" y="272524"/>
                      <a:pt x="438634" y="280229"/>
                      <a:pt x="438634" y="289813"/>
                    </a:cubicBezTo>
                    <a:cubicBezTo>
                      <a:pt x="438634" y="299396"/>
                      <a:pt x="430910" y="307101"/>
                      <a:pt x="421301" y="307101"/>
                    </a:cubicBezTo>
                    <a:lnTo>
                      <a:pt x="166861" y="307101"/>
                    </a:lnTo>
                    <a:cubicBezTo>
                      <a:pt x="157253" y="307101"/>
                      <a:pt x="149528" y="299396"/>
                      <a:pt x="149528" y="289813"/>
                    </a:cubicBezTo>
                    <a:cubicBezTo>
                      <a:pt x="149528" y="280229"/>
                      <a:pt x="157253" y="272524"/>
                      <a:pt x="166861" y="272524"/>
                    </a:cubicBezTo>
                    <a:close/>
                    <a:moveTo>
                      <a:pt x="166861" y="190033"/>
                    </a:moveTo>
                    <a:lnTo>
                      <a:pt x="421301" y="190033"/>
                    </a:lnTo>
                    <a:cubicBezTo>
                      <a:pt x="430910" y="190033"/>
                      <a:pt x="438634" y="197842"/>
                      <a:pt x="438634" y="207439"/>
                    </a:cubicBezTo>
                    <a:cubicBezTo>
                      <a:pt x="438634" y="216942"/>
                      <a:pt x="430910" y="224751"/>
                      <a:pt x="421301" y="224751"/>
                    </a:cubicBezTo>
                    <a:lnTo>
                      <a:pt x="166861" y="224751"/>
                    </a:lnTo>
                    <a:cubicBezTo>
                      <a:pt x="157253" y="224751"/>
                      <a:pt x="149528" y="216942"/>
                      <a:pt x="149528" y="207439"/>
                    </a:cubicBezTo>
                    <a:cubicBezTo>
                      <a:pt x="149528" y="197842"/>
                      <a:pt x="157253" y="190033"/>
                      <a:pt x="166861" y="190033"/>
                    </a:cubicBezTo>
                    <a:close/>
                    <a:moveTo>
                      <a:pt x="166861" y="107612"/>
                    </a:moveTo>
                    <a:lnTo>
                      <a:pt x="421301" y="107612"/>
                    </a:lnTo>
                    <a:cubicBezTo>
                      <a:pt x="430910" y="107612"/>
                      <a:pt x="438634" y="115317"/>
                      <a:pt x="438634" y="124901"/>
                    </a:cubicBezTo>
                    <a:cubicBezTo>
                      <a:pt x="438634" y="134484"/>
                      <a:pt x="430910" y="142189"/>
                      <a:pt x="421301" y="142189"/>
                    </a:cubicBezTo>
                    <a:lnTo>
                      <a:pt x="166861" y="142189"/>
                    </a:lnTo>
                    <a:cubicBezTo>
                      <a:pt x="157253" y="142189"/>
                      <a:pt x="149528" y="134484"/>
                      <a:pt x="149528" y="124901"/>
                    </a:cubicBezTo>
                    <a:cubicBezTo>
                      <a:pt x="149528" y="115317"/>
                      <a:pt x="157253" y="107612"/>
                      <a:pt x="166861" y="107612"/>
                    </a:cubicBezTo>
                    <a:close/>
                    <a:moveTo>
                      <a:pt x="43330" y="105635"/>
                    </a:moveTo>
                    <a:cubicBezTo>
                      <a:pt x="38526" y="105635"/>
                      <a:pt x="34664" y="109492"/>
                      <a:pt x="34664" y="114289"/>
                    </a:cubicBezTo>
                    <a:lnTo>
                      <a:pt x="34664" y="563922"/>
                    </a:lnTo>
                    <a:cubicBezTo>
                      <a:pt x="34664" y="568719"/>
                      <a:pt x="38526" y="572576"/>
                      <a:pt x="43330" y="572576"/>
                    </a:cubicBezTo>
                    <a:lnTo>
                      <a:pt x="379237" y="572576"/>
                    </a:lnTo>
                    <a:cubicBezTo>
                      <a:pt x="384041" y="572576"/>
                      <a:pt x="387903" y="568719"/>
                      <a:pt x="387903" y="563922"/>
                    </a:cubicBezTo>
                    <a:lnTo>
                      <a:pt x="387903" y="536267"/>
                    </a:lnTo>
                    <a:lnTo>
                      <a:pt x="126223" y="536267"/>
                    </a:lnTo>
                    <a:cubicBezTo>
                      <a:pt x="102297" y="536267"/>
                      <a:pt x="82799" y="516889"/>
                      <a:pt x="82799" y="492997"/>
                    </a:cubicBezTo>
                    <a:lnTo>
                      <a:pt x="82799" y="105635"/>
                    </a:lnTo>
                    <a:close/>
                    <a:moveTo>
                      <a:pt x="126223" y="34616"/>
                    </a:moveTo>
                    <a:cubicBezTo>
                      <a:pt x="121419" y="34616"/>
                      <a:pt x="117557" y="38567"/>
                      <a:pt x="117557" y="43270"/>
                    </a:cubicBezTo>
                    <a:lnTo>
                      <a:pt x="117557" y="492997"/>
                    </a:lnTo>
                    <a:cubicBezTo>
                      <a:pt x="117557" y="497794"/>
                      <a:pt x="121419" y="501651"/>
                      <a:pt x="126223" y="501651"/>
                    </a:cubicBezTo>
                    <a:lnTo>
                      <a:pt x="462130" y="501651"/>
                    </a:lnTo>
                    <a:cubicBezTo>
                      <a:pt x="466840" y="501651"/>
                      <a:pt x="470796" y="497794"/>
                      <a:pt x="470796" y="492997"/>
                    </a:cubicBezTo>
                    <a:lnTo>
                      <a:pt x="470796" y="43270"/>
                    </a:lnTo>
                    <a:cubicBezTo>
                      <a:pt x="470796" y="38567"/>
                      <a:pt x="466840" y="34616"/>
                      <a:pt x="462130" y="34616"/>
                    </a:cubicBezTo>
                    <a:close/>
                    <a:moveTo>
                      <a:pt x="126223" y="0"/>
                    </a:moveTo>
                    <a:lnTo>
                      <a:pt x="462130" y="0"/>
                    </a:lnTo>
                    <a:cubicBezTo>
                      <a:pt x="485961" y="0"/>
                      <a:pt x="505460" y="19472"/>
                      <a:pt x="505460" y="43270"/>
                    </a:cubicBezTo>
                    <a:lnTo>
                      <a:pt x="505460" y="492997"/>
                    </a:lnTo>
                    <a:cubicBezTo>
                      <a:pt x="505460" y="516889"/>
                      <a:pt x="485961" y="536267"/>
                      <a:pt x="462130" y="536267"/>
                    </a:cubicBezTo>
                    <a:lnTo>
                      <a:pt x="422661" y="536267"/>
                    </a:lnTo>
                    <a:lnTo>
                      <a:pt x="422661" y="563922"/>
                    </a:lnTo>
                    <a:cubicBezTo>
                      <a:pt x="422661" y="587815"/>
                      <a:pt x="403163" y="607286"/>
                      <a:pt x="379237" y="607286"/>
                    </a:cubicBezTo>
                    <a:lnTo>
                      <a:pt x="43330" y="607286"/>
                    </a:lnTo>
                    <a:cubicBezTo>
                      <a:pt x="19404" y="607286"/>
                      <a:pt x="0" y="587815"/>
                      <a:pt x="0" y="563922"/>
                    </a:cubicBezTo>
                    <a:lnTo>
                      <a:pt x="0" y="114289"/>
                    </a:lnTo>
                    <a:cubicBezTo>
                      <a:pt x="0" y="90397"/>
                      <a:pt x="19404" y="70925"/>
                      <a:pt x="43330" y="70925"/>
                    </a:cubicBezTo>
                    <a:lnTo>
                      <a:pt x="82799" y="70925"/>
                    </a:lnTo>
                    <a:lnTo>
                      <a:pt x="82799" y="43270"/>
                    </a:lnTo>
                    <a:cubicBezTo>
                      <a:pt x="82799" y="19472"/>
                      <a:pt x="102297" y="0"/>
                      <a:pt x="1262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4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9" name="文本框 48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64607" y="4578712"/>
            <a:ext cx="2133781" cy="1305024"/>
            <a:chOff x="3733626" y="2176479"/>
            <a:chExt cx="2133781" cy="1305024"/>
          </a:xfrm>
        </p:grpSpPr>
        <p:sp>
          <p:nvSpPr>
            <p:cNvPr id="2" name="文本框 1"/>
            <p:cNvSpPr txBox="1"/>
            <p:nvPr/>
          </p:nvSpPr>
          <p:spPr>
            <a:xfrm>
              <a:off x="3733626" y="217647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888025" y="2515033"/>
              <a:ext cx="1824982" cy="9664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3691" y="4578712"/>
            <a:ext cx="2133781" cy="1305024"/>
            <a:chOff x="3733626" y="2176479"/>
            <a:chExt cx="2133781" cy="1305024"/>
          </a:xfrm>
        </p:grpSpPr>
        <p:sp>
          <p:nvSpPr>
            <p:cNvPr id="8" name="文本框 7"/>
            <p:cNvSpPr txBox="1"/>
            <p:nvPr/>
          </p:nvSpPr>
          <p:spPr>
            <a:xfrm>
              <a:off x="3733626" y="217647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888025" y="2515033"/>
              <a:ext cx="1824982" cy="9664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82775" y="4578712"/>
            <a:ext cx="2133781" cy="1305024"/>
            <a:chOff x="3733626" y="2176479"/>
            <a:chExt cx="2133781" cy="1305024"/>
          </a:xfrm>
        </p:grpSpPr>
        <p:sp>
          <p:nvSpPr>
            <p:cNvPr id="15" name="文本框 14"/>
            <p:cNvSpPr txBox="1"/>
            <p:nvPr/>
          </p:nvSpPr>
          <p:spPr>
            <a:xfrm>
              <a:off x="3733626" y="217647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88025" y="2515033"/>
              <a:ext cx="1824982" cy="9664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91859" y="4578712"/>
            <a:ext cx="2133781" cy="1305024"/>
            <a:chOff x="3733626" y="2176479"/>
            <a:chExt cx="2133781" cy="1305024"/>
          </a:xfrm>
        </p:grpSpPr>
        <p:sp>
          <p:nvSpPr>
            <p:cNvPr id="32" name="文本框 31"/>
            <p:cNvSpPr txBox="1"/>
            <p:nvPr/>
          </p:nvSpPr>
          <p:spPr>
            <a:xfrm>
              <a:off x="3733626" y="217647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888025" y="2515033"/>
              <a:ext cx="1824982" cy="9664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91831" y="2048256"/>
            <a:ext cx="2279332" cy="2279331"/>
            <a:chOff x="1791831" y="2048256"/>
            <a:chExt cx="2279332" cy="2279331"/>
          </a:xfrm>
        </p:grpSpPr>
        <p:grpSp>
          <p:nvGrpSpPr>
            <p:cNvPr id="38" name="组合 37"/>
            <p:cNvGrpSpPr/>
            <p:nvPr/>
          </p:nvGrpSpPr>
          <p:grpSpPr>
            <a:xfrm flipH="1">
              <a:off x="1791831" y="2048256"/>
              <a:ext cx="2279332" cy="2279331"/>
              <a:chOff x="1321716" y="2601601"/>
              <a:chExt cx="1721233" cy="1721233"/>
            </a:xfrm>
            <a:solidFill>
              <a:schemeClr val="accent1"/>
            </a:solidFill>
          </p:grpSpPr>
          <p:sp>
            <p:nvSpPr>
              <p:cNvPr id="47" name="任意多边形 46"/>
              <p:cNvSpPr/>
              <p:nvPr/>
            </p:nvSpPr>
            <p:spPr>
              <a:xfrm>
                <a:off x="1321716" y="2601601"/>
                <a:ext cx="1721233" cy="1721233"/>
              </a:xfrm>
              <a:custGeom>
                <a:avLst/>
                <a:gdLst/>
                <a:ahLst/>
                <a:cxnLst/>
                <a:rect l="0" t="0" r="0" b="0"/>
                <a:pathLst>
                  <a:path w="1721233" h="1721233">
                    <a:moveTo>
                      <a:pt x="0" y="860616"/>
                    </a:moveTo>
                    <a:cubicBezTo>
                      <a:pt x="0" y="385130"/>
                      <a:pt x="385130" y="0"/>
                      <a:pt x="860616" y="0"/>
                    </a:cubicBezTo>
                    <a:cubicBezTo>
                      <a:pt x="1335799" y="0"/>
                      <a:pt x="1721233" y="385130"/>
                      <a:pt x="1721233" y="860616"/>
                    </a:cubicBezTo>
                    <a:cubicBezTo>
                      <a:pt x="1721233" y="1095038"/>
                      <a:pt x="1721233" y="1721233"/>
                      <a:pt x="1721233" y="1721233"/>
                    </a:cubicBezTo>
                    <a:cubicBezTo>
                      <a:pt x="1721233" y="1721233"/>
                      <a:pt x="1101377" y="1721233"/>
                      <a:pt x="860616" y="1721233"/>
                    </a:cubicBezTo>
                    <a:cubicBezTo>
                      <a:pt x="385130" y="1721233"/>
                      <a:pt x="0" y="1335799"/>
                      <a:pt x="0" y="860616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39" name="任意多边形 38"/>
            <p:cNvSpPr/>
            <p:nvPr/>
          </p:nvSpPr>
          <p:spPr>
            <a:xfrm>
              <a:off x="2019006" y="2275431"/>
              <a:ext cx="1824982" cy="1824981"/>
            </a:xfrm>
            <a:custGeom>
              <a:avLst/>
              <a:gdLst/>
              <a:ahLst/>
              <a:cxnLst/>
              <a:rect l="0" t="0" r="0" b="0"/>
              <a:pathLst>
                <a:path w="1378131" h="1378131">
                  <a:moveTo>
                    <a:pt x="0" y="689065"/>
                  </a:moveTo>
                  <a:cubicBezTo>
                    <a:pt x="0" y="308505"/>
                    <a:pt x="308505" y="0"/>
                    <a:pt x="689065" y="0"/>
                  </a:cubicBezTo>
                  <a:cubicBezTo>
                    <a:pt x="1069624" y="0"/>
                    <a:pt x="1378131" y="308505"/>
                    <a:pt x="1378131" y="689065"/>
                  </a:cubicBezTo>
                  <a:cubicBezTo>
                    <a:pt x="1378131" y="1069624"/>
                    <a:pt x="1069624" y="1378131"/>
                    <a:pt x="689065" y="1378131"/>
                  </a:cubicBezTo>
                  <a:cubicBezTo>
                    <a:pt x="308505" y="1378131"/>
                    <a:pt x="0" y="1069624"/>
                    <a:pt x="0" y="689065"/>
                  </a:cubicBezTo>
                  <a:close/>
                </a:path>
              </a:pathLst>
            </a:custGeom>
            <a:noFill/>
            <a:ln w="17733" cap="flat">
              <a:solidFill>
                <a:schemeClr val="bg1">
                  <a:lumMod val="85000"/>
                </a:schemeClr>
              </a:solidFill>
              <a:prstDash val="dash"/>
              <a:bevel/>
            </a:ln>
          </p:spPr>
        </p:sp>
        <p:sp>
          <p:nvSpPr>
            <p:cNvPr id="36" name="椭圆 2"/>
            <p:cNvSpPr/>
            <p:nvPr/>
          </p:nvSpPr>
          <p:spPr>
            <a:xfrm>
              <a:off x="2657476" y="2847167"/>
              <a:ext cx="548044" cy="6567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899185" y="2046515"/>
            <a:ext cx="2282794" cy="2282803"/>
            <a:chOff x="3899185" y="2046515"/>
            <a:chExt cx="2282794" cy="2282803"/>
          </a:xfrm>
        </p:grpSpPr>
        <p:sp>
          <p:nvSpPr>
            <p:cNvPr id="42" name="任意多边形 41"/>
            <p:cNvSpPr/>
            <p:nvPr/>
          </p:nvSpPr>
          <p:spPr>
            <a:xfrm>
              <a:off x="3899185" y="2046515"/>
              <a:ext cx="2282794" cy="2282803"/>
            </a:xfrm>
            <a:custGeom>
              <a:avLst/>
              <a:gdLst/>
              <a:ahLst/>
              <a:cxnLst/>
              <a:rect l="0" t="0" r="0" b="0"/>
              <a:pathLst>
                <a:path w="1723847" h="1723855">
                  <a:moveTo>
                    <a:pt x="0" y="861931"/>
                  </a:moveTo>
                  <a:cubicBezTo>
                    <a:pt x="0" y="385898"/>
                    <a:pt x="385897" y="0"/>
                    <a:pt x="861924" y="0"/>
                  </a:cubicBezTo>
                  <a:cubicBezTo>
                    <a:pt x="1337950" y="0"/>
                    <a:pt x="1723847" y="385898"/>
                    <a:pt x="1723847" y="861931"/>
                  </a:cubicBezTo>
                  <a:cubicBezTo>
                    <a:pt x="1723847" y="1337957"/>
                    <a:pt x="1337950" y="1723855"/>
                    <a:pt x="861924" y="1723855"/>
                  </a:cubicBezTo>
                  <a:cubicBezTo>
                    <a:pt x="385897" y="1723855"/>
                    <a:pt x="0" y="1337957"/>
                    <a:pt x="0" y="861931"/>
                  </a:cubicBezTo>
                  <a:close/>
                </a:path>
              </a:pathLst>
            </a:custGeom>
            <a:solidFill>
              <a:srgbClr val="4284FF"/>
            </a:solidFill>
            <a:ln w="60800" cap="flat">
              <a:noFill/>
              <a:bevel/>
            </a:ln>
          </p:spPr>
        </p:sp>
        <p:sp>
          <p:nvSpPr>
            <p:cNvPr id="43" name="任意多边形 42"/>
            <p:cNvSpPr/>
            <p:nvPr/>
          </p:nvSpPr>
          <p:spPr>
            <a:xfrm>
              <a:off x="4128091" y="2275431"/>
              <a:ext cx="1824982" cy="1824981"/>
            </a:xfrm>
            <a:custGeom>
              <a:avLst/>
              <a:gdLst/>
              <a:ahLst/>
              <a:cxnLst/>
              <a:rect l="0" t="0" r="0" b="0"/>
              <a:pathLst>
                <a:path w="1378131" h="1378131">
                  <a:moveTo>
                    <a:pt x="0" y="689065"/>
                  </a:moveTo>
                  <a:cubicBezTo>
                    <a:pt x="0" y="308505"/>
                    <a:pt x="308505" y="0"/>
                    <a:pt x="689065" y="0"/>
                  </a:cubicBezTo>
                  <a:cubicBezTo>
                    <a:pt x="1069624" y="0"/>
                    <a:pt x="1378131" y="308505"/>
                    <a:pt x="1378131" y="689065"/>
                  </a:cubicBezTo>
                  <a:cubicBezTo>
                    <a:pt x="1378131" y="1069624"/>
                    <a:pt x="1069624" y="1378131"/>
                    <a:pt x="689065" y="1378131"/>
                  </a:cubicBezTo>
                  <a:cubicBezTo>
                    <a:pt x="308505" y="1378131"/>
                    <a:pt x="0" y="1069624"/>
                    <a:pt x="0" y="689065"/>
                  </a:cubicBezTo>
                  <a:close/>
                </a:path>
              </a:pathLst>
            </a:custGeom>
            <a:noFill/>
            <a:ln w="17733" cap="flat">
              <a:solidFill>
                <a:schemeClr val="bg1">
                  <a:lumMod val="85000"/>
                </a:schemeClr>
              </a:solidFill>
              <a:prstDash val="dash"/>
              <a:bevel/>
            </a:ln>
          </p:spPr>
        </p:sp>
        <p:sp>
          <p:nvSpPr>
            <p:cNvPr id="48" name="椭圆 35"/>
            <p:cNvSpPr/>
            <p:nvPr/>
          </p:nvSpPr>
          <p:spPr>
            <a:xfrm>
              <a:off x="4710482" y="2871230"/>
              <a:ext cx="656738" cy="608612"/>
            </a:xfrm>
            <a:custGeom>
              <a:avLst/>
              <a:gdLst>
                <a:gd name="T0" fmla="*/ 5404 w 6827"/>
                <a:gd name="T1" fmla="*/ 0 h 6336"/>
                <a:gd name="T2" fmla="*/ 1422 w 6827"/>
                <a:gd name="T3" fmla="*/ 0 h 6336"/>
                <a:gd name="T4" fmla="*/ 0 w 6827"/>
                <a:gd name="T5" fmla="*/ 1422 h 6336"/>
                <a:gd name="T6" fmla="*/ 0 w 6827"/>
                <a:gd name="T7" fmla="*/ 3698 h 6336"/>
                <a:gd name="T8" fmla="*/ 1422 w 6827"/>
                <a:gd name="T9" fmla="*/ 5120 h 6336"/>
                <a:gd name="T10" fmla="*/ 2276 w 6827"/>
                <a:gd name="T11" fmla="*/ 5120 h 6336"/>
                <a:gd name="T12" fmla="*/ 2560 w 6827"/>
                <a:gd name="T13" fmla="*/ 4836 h 6336"/>
                <a:gd name="T14" fmla="*/ 2276 w 6827"/>
                <a:gd name="T15" fmla="*/ 4551 h 6336"/>
                <a:gd name="T16" fmla="*/ 1422 w 6827"/>
                <a:gd name="T17" fmla="*/ 4551 h 6336"/>
                <a:gd name="T18" fmla="*/ 569 w 6827"/>
                <a:gd name="T19" fmla="*/ 3698 h 6336"/>
                <a:gd name="T20" fmla="*/ 569 w 6827"/>
                <a:gd name="T21" fmla="*/ 1422 h 6336"/>
                <a:gd name="T22" fmla="*/ 1422 w 6827"/>
                <a:gd name="T23" fmla="*/ 569 h 6336"/>
                <a:gd name="T24" fmla="*/ 5404 w 6827"/>
                <a:gd name="T25" fmla="*/ 569 h 6336"/>
                <a:gd name="T26" fmla="*/ 6258 w 6827"/>
                <a:gd name="T27" fmla="*/ 1422 h 6336"/>
                <a:gd name="T28" fmla="*/ 6258 w 6827"/>
                <a:gd name="T29" fmla="*/ 3698 h 6336"/>
                <a:gd name="T30" fmla="*/ 5404 w 6827"/>
                <a:gd name="T31" fmla="*/ 4551 h 6336"/>
                <a:gd name="T32" fmla="*/ 5404 w 6827"/>
                <a:gd name="T33" fmla="*/ 3698 h 6336"/>
                <a:gd name="T34" fmla="*/ 4962 w 6827"/>
                <a:gd name="T35" fmla="*/ 3461 h 6336"/>
                <a:gd name="T36" fmla="*/ 3256 w 6827"/>
                <a:gd name="T37" fmla="*/ 4599 h 6336"/>
                <a:gd name="T38" fmla="*/ 3256 w 6827"/>
                <a:gd name="T39" fmla="*/ 5072 h 6336"/>
                <a:gd name="T40" fmla="*/ 4962 w 6827"/>
                <a:gd name="T41" fmla="*/ 6210 h 6336"/>
                <a:gd name="T42" fmla="*/ 5404 w 6827"/>
                <a:gd name="T43" fmla="*/ 5974 h 6336"/>
                <a:gd name="T44" fmla="*/ 5404 w 6827"/>
                <a:gd name="T45" fmla="*/ 5120 h 6336"/>
                <a:gd name="T46" fmla="*/ 6827 w 6827"/>
                <a:gd name="T47" fmla="*/ 3698 h 6336"/>
                <a:gd name="T48" fmla="*/ 6827 w 6827"/>
                <a:gd name="T49" fmla="*/ 1422 h 6336"/>
                <a:gd name="T50" fmla="*/ 5404 w 6827"/>
                <a:gd name="T51" fmla="*/ 0 h 6336"/>
                <a:gd name="T52" fmla="*/ 4836 w 6827"/>
                <a:gd name="T53" fmla="*/ 5442 h 6336"/>
                <a:gd name="T54" fmla="*/ 3926 w 6827"/>
                <a:gd name="T55" fmla="*/ 4836 h 6336"/>
                <a:gd name="T56" fmla="*/ 4836 w 6827"/>
                <a:gd name="T57" fmla="*/ 4229 h 6336"/>
                <a:gd name="T58" fmla="*/ 4836 w 6827"/>
                <a:gd name="T59" fmla="*/ 5442 h 6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27" h="6336">
                  <a:moveTo>
                    <a:pt x="5404" y="0"/>
                  </a:moveTo>
                  <a:lnTo>
                    <a:pt x="1422" y="0"/>
                  </a:lnTo>
                  <a:cubicBezTo>
                    <a:pt x="637" y="0"/>
                    <a:pt x="0" y="637"/>
                    <a:pt x="0" y="1422"/>
                  </a:cubicBezTo>
                  <a:lnTo>
                    <a:pt x="0" y="3698"/>
                  </a:lnTo>
                  <a:cubicBezTo>
                    <a:pt x="0" y="4483"/>
                    <a:pt x="637" y="5120"/>
                    <a:pt x="1422" y="5120"/>
                  </a:cubicBezTo>
                  <a:lnTo>
                    <a:pt x="2276" y="5120"/>
                  </a:lnTo>
                  <a:cubicBezTo>
                    <a:pt x="2433" y="5120"/>
                    <a:pt x="2560" y="4993"/>
                    <a:pt x="2560" y="4836"/>
                  </a:cubicBezTo>
                  <a:cubicBezTo>
                    <a:pt x="2560" y="4679"/>
                    <a:pt x="2433" y="4551"/>
                    <a:pt x="2276" y="4551"/>
                  </a:cubicBezTo>
                  <a:lnTo>
                    <a:pt x="1422" y="4551"/>
                  </a:lnTo>
                  <a:cubicBezTo>
                    <a:pt x="951" y="4551"/>
                    <a:pt x="569" y="4169"/>
                    <a:pt x="569" y="3698"/>
                  </a:cubicBezTo>
                  <a:lnTo>
                    <a:pt x="569" y="1422"/>
                  </a:lnTo>
                  <a:cubicBezTo>
                    <a:pt x="569" y="951"/>
                    <a:pt x="951" y="569"/>
                    <a:pt x="1422" y="569"/>
                  </a:cubicBezTo>
                  <a:lnTo>
                    <a:pt x="5404" y="569"/>
                  </a:lnTo>
                  <a:cubicBezTo>
                    <a:pt x="5876" y="569"/>
                    <a:pt x="6258" y="951"/>
                    <a:pt x="6258" y="1422"/>
                  </a:cubicBezTo>
                  <a:lnTo>
                    <a:pt x="6258" y="3698"/>
                  </a:lnTo>
                  <a:cubicBezTo>
                    <a:pt x="6258" y="4169"/>
                    <a:pt x="5876" y="4551"/>
                    <a:pt x="5404" y="4551"/>
                  </a:cubicBezTo>
                  <a:lnTo>
                    <a:pt x="5404" y="3698"/>
                  </a:lnTo>
                  <a:cubicBezTo>
                    <a:pt x="5404" y="3471"/>
                    <a:pt x="5151" y="3335"/>
                    <a:pt x="4962" y="3461"/>
                  </a:cubicBezTo>
                  <a:lnTo>
                    <a:pt x="3256" y="4599"/>
                  </a:lnTo>
                  <a:cubicBezTo>
                    <a:pt x="3087" y="4712"/>
                    <a:pt x="3087" y="4960"/>
                    <a:pt x="3256" y="5072"/>
                  </a:cubicBezTo>
                  <a:lnTo>
                    <a:pt x="4962" y="6210"/>
                  </a:lnTo>
                  <a:cubicBezTo>
                    <a:pt x="5151" y="6336"/>
                    <a:pt x="5404" y="6201"/>
                    <a:pt x="5404" y="5974"/>
                  </a:cubicBezTo>
                  <a:lnTo>
                    <a:pt x="5404" y="5120"/>
                  </a:lnTo>
                  <a:cubicBezTo>
                    <a:pt x="6190" y="5120"/>
                    <a:pt x="6827" y="4483"/>
                    <a:pt x="6827" y="3698"/>
                  </a:cubicBezTo>
                  <a:lnTo>
                    <a:pt x="6827" y="1422"/>
                  </a:lnTo>
                  <a:cubicBezTo>
                    <a:pt x="6827" y="637"/>
                    <a:pt x="6190" y="0"/>
                    <a:pt x="5404" y="0"/>
                  </a:cubicBezTo>
                  <a:close/>
                  <a:moveTo>
                    <a:pt x="4836" y="5442"/>
                  </a:moveTo>
                  <a:lnTo>
                    <a:pt x="3926" y="4836"/>
                  </a:lnTo>
                  <a:lnTo>
                    <a:pt x="4836" y="4229"/>
                  </a:lnTo>
                  <a:lnTo>
                    <a:pt x="4836" y="5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010010" y="2046515"/>
            <a:ext cx="2282804" cy="2282803"/>
            <a:chOff x="6010010" y="2046515"/>
            <a:chExt cx="2282804" cy="2282803"/>
          </a:xfrm>
        </p:grpSpPr>
        <p:sp>
          <p:nvSpPr>
            <p:cNvPr id="51" name="任意多边形 50"/>
            <p:cNvSpPr/>
            <p:nvPr/>
          </p:nvSpPr>
          <p:spPr>
            <a:xfrm>
              <a:off x="6010010" y="2046515"/>
              <a:ext cx="2282804" cy="2282803"/>
            </a:xfrm>
            <a:custGeom>
              <a:avLst/>
              <a:gdLst/>
              <a:ahLst/>
              <a:cxnLst/>
              <a:rect l="0" t="0" r="0" b="0"/>
              <a:pathLst>
                <a:path w="1723855" h="1723855">
                  <a:moveTo>
                    <a:pt x="0" y="861931"/>
                  </a:moveTo>
                  <a:cubicBezTo>
                    <a:pt x="0" y="385898"/>
                    <a:pt x="385898" y="0"/>
                    <a:pt x="861924" y="0"/>
                  </a:cubicBezTo>
                  <a:cubicBezTo>
                    <a:pt x="1337957" y="0"/>
                    <a:pt x="1723855" y="385898"/>
                    <a:pt x="1723855" y="861931"/>
                  </a:cubicBezTo>
                  <a:cubicBezTo>
                    <a:pt x="1723855" y="1337957"/>
                    <a:pt x="1337957" y="1723855"/>
                    <a:pt x="861924" y="1723855"/>
                  </a:cubicBezTo>
                  <a:cubicBezTo>
                    <a:pt x="385898" y="1723855"/>
                    <a:pt x="0" y="1337957"/>
                    <a:pt x="0" y="861931"/>
                  </a:cubicBezTo>
                  <a:close/>
                </a:path>
              </a:pathLst>
            </a:custGeom>
            <a:solidFill>
              <a:srgbClr val="828282"/>
            </a:solidFill>
            <a:ln w="60800" cap="flat">
              <a:noFill/>
              <a:bevel/>
            </a:ln>
          </p:spPr>
        </p:sp>
        <p:sp>
          <p:nvSpPr>
            <p:cNvPr id="53" name="任意多边形 52"/>
            <p:cNvSpPr/>
            <p:nvPr/>
          </p:nvSpPr>
          <p:spPr>
            <a:xfrm>
              <a:off x="6238918" y="2275431"/>
              <a:ext cx="1824982" cy="1824981"/>
            </a:xfrm>
            <a:custGeom>
              <a:avLst/>
              <a:gdLst/>
              <a:ahLst/>
              <a:cxnLst/>
              <a:rect l="0" t="0" r="0" b="0"/>
              <a:pathLst>
                <a:path w="1378131" h="1378131">
                  <a:moveTo>
                    <a:pt x="0" y="689065"/>
                  </a:moveTo>
                  <a:cubicBezTo>
                    <a:pt x="0" y="308505"/>
                    <a:pt x="308505" y="0"/>
                    <a:pt x="689065" y="0"/>
                  </a:cubicBezTo>
                  <a:cubicBezTo>
                    <a:pt x="1069624" y="0"/>
                    <a:pt x="1378131" y="308505"/>
                    <a:pt x="1378131" y="689065"/>
                  </a:cubicBezTo>
                  <a:cubicBezTo>
                    <a:pt x="1378131" y="1069624"/>
                    <a:pt x="1069624" y="1378131"/>
                    <a:pt x="689065" y="1378131"/>
                  </a:cubicBezTo>
                  <a:cubicBezTo>
                    <a:pt x="308505" y="1378131"/>
                    <a:pt x="0" y="1069624"/>
                    <a:pt x="0" y="689065"/>
                  </a:cubicBezTo>
                  <a:close/>
                </a:path>
              </a:pathLst>
            </a:custGeom>
            <a:noFill/>
            <a:ln w="17733" cap="flat">
              <a:solidFill>
                <a:schemeClr val="bg1">
                  <a:lumMod val="85000"/>
                </a:schemeClr>
              </a:solidFill>
              <a:prstDash val="dash"/>
              <a:bevel/>
            </a:ln>
          </p:spPr>
        </p:sp>
        <p:sp>
          <p:nvSpPr>
            <p:cNvPr id="54" name="椭圆 36"/>
            <p:cNvSpPr/>
            <p:nvPr/>
          </p:nvSpPr>
          <p:spPr>
            <a:xfrm>
              <a:off x="6823041" y="2868155"/>
              <a:ext cx="656736" cy="614764"/>
            </a:xfrm>
            <a:custGeom>
              <a:avLst/>
              <a:gdLst>
                <a:gd name="connsiteX0" fmla="*/ 243883 w 600653"/>
                <a:gd name="connsiteY0" fmla="*/ 476473 h 562265"/>
                <a:gd name="connsiteX1" fmla="*/ 243883 w 600653"/>
                <a:gd name="connsiteY1" fmla="*/ 521100 h 562265"/>
                <a:gd name="connsiteX2" fmla="*/ 356770 w 600653"/>
                <a:gd name="connsiteY2" fmla="*/ 521100 h 562265"/>
                <a:gd name="connsiteX3" fmla="*/ 356770 w 600653"/>
                <a:gd name="connsiteY3" fmla="*/ 476473 h 562265"/>
                <a:gd name="connsiteX4" fmla="*/ 38528 w 600653"/>
                <a:gd name="connsiteY4" fmla="*/ 381063 h 562265"/>
                <a:gd name="connsiteX5" fmla="*/ 38528 w 600653"/>
                <a:gd name="connsiteY5" fmla="*/ 418766 h 562265"/>
                <a:gd name="connsiteX6" fmla="*/ 57792 w 600653"/>
                <a:gd name="connsiteY6" fmla="*/ 438001 h 562265"/>
                <a:gd name="connsiteX7" fmla="*/ 542861 w 600653"/>
                <a:gd name="connsiteY7" fmla="*/ 438001 h 562265"/>
                <a:gd name="connsiteX8" fmla="*/ 562125 w 600653"/>
                <a:gd name="connsiteY8" fmla="*/ 418766 h 562265"/>
                <a:gd name="connsiteX9" fmla="*/ 562125 w 600653"/>
                <a:gd name="connsiteY9" fmla="*/ 381063 h 562265"/>
                <a:gd name="connsiteX10" fmla="*/ 300326 w 600653"/>
                <a:gd name="connsiteY10" fmla="*/ 210426 h 562265"/>
                <a:gd name="connsiteX11" fmla="*/ 315710 w 600653"/>
                <a:gd name="connsiteY11" fmla="*/ 225826 h 562265"/>
                <a:gd name="connsiteX12" fmla="*/ 315710 w 600653"/>
                <a:gd name="connsiteY12" fmla="*/ 251620 h 562265"/>
                <a:gd name="connsiteX13" fmla="*/ 300326 w 600653"/>
                <a:gd name="connsiteY13" fmla="*/ 267019 h 562265"/>
                <a:gd name="connsiteX14" fmla="*/ 284943 w 600653"/>
                <a:gd name="connsiteY14" fmla="*/ 251620 h 562265"/>
                <a:gd name="connsiteX15" fmla="*/ 284943 w 600653"/>
                <a:gd name="connsiteY15" fmla="*/ 225826 h 562265"/>
                <a:gd name="connsiteX16" fmla="*/ 300326 w 600653"/>
                <a:gd name="connsiteY16" fmla="*/ 210426 h 562265"/>
                <a:gd name="connsiteX17" fmla="*/ 253291 w 600653"/>
                <a:gd name="connsiteY17" fmla="*/ 184466 h 562265"/>
                <a:gd name="connsiteX18" fmla="*/ 243081 w 600653"/>
                <a:gd name="connsiteY18" fmla="*/ 194851 h 562265"/>
                <a:gd name="connsiteX19" fmla="*/ 243081 w 600653"/>
                <a:gd name="connsiteY19" fmla="*/ 281397 h 562265"/>
                <a:gd name="connsiteX20" fmla="*/ 253291 w 600653"/>
                <a:gd name="connsiteY20" fmla="*/ 291782 h 562265"/>
                <a:gd name="connsiteX21" fmla="*/ 347292 w 600653"/>
                <a:gd name="connsiteY21" fmla="*/ 291782 h 562265"/>
                <a:gd name="connsiteX22" fmla="*/ 357502 w 600653"/>
                <a:gd name="connsiteY22" fmla="*/ 281397 h 562265"/>
                <a:gd name="connsiteX23" fmla="*/ 357502 w 600653"/>
                <a:gd name="connsiteY23" fmla="*/ 194851 h 562265"/>
                <a:gd name="connsiteX24" fmla="*/ 347292 w 600653"/>
                <a:gd name="connsiteY24" fmla="*/ 184466 h 562265"/>
                <a:gd name="connsiteX25" fmla="*/ 300292 w 600653"/>
                <a:gd name="connsiteY25" fmla="*/ 100420 h 562265"/>
                <a:gd name="connsiteX26" fmla="*/ 258299 w 600653"/>
                <a:gd name="connsiteY26" fmla="*/ 142347 h 562265"/>
                <a:gd name="connsiteX27" fmla="*/ 258299 w 600653"/>
                <a:gd name="connsiteY27" fmla="*/ 153694 h 562265"/>
                <a:gd name="connsiteX28" fmla="*/ 342477 w 600653"/>
                <a:gd name="connsiteY28" fmla="*/ 153694 h 562265"/>
                <a:gd name="connsiteX29" fmla="*/ 342477 w 600653"/>
                <a:gd name="connsiteY29" fmla="*/ 142347 h 562265"/>
                <a:gd name="connsiteX30" fmla="*/ 300292 w 600653"/>
                <a:gd name="connsiteY30" fmla="*/ 100420 h 562265"/>
                <a:gd name="connsiteX31" fmla="*/ 300292 w 600653"/>
                <a:gd name="connsiteY31" fmla="*/ 69648 h 562265"/>
                <a:gd name="connsiteX32" fmla="*/ 373297 w 600653"/>
                <a:gd name="connsiteY32" fmla="*/ 142347 h 562265"/>
                <a:gd name="connsiteX33" fmla="*/ 373297 w 600653"/>
                <a:gd name="connsiteY33" fmla="*/ 161964 h 562265"/>
                <a:gd name="connsiteX34" fmla="*/ 373104 w 600653"/>
                <a:gd name="connsiteY34" fmla="*/ 162925 h 562265"/>
                <a:gd name="connsiteX35" fmla="*/ 388322 w 600653"/>
                <a:gd name="connsiteY35" fmla="*/ 194851 h 562265"/>
                <a:gd name="connsiteX36" fmla="*/ 388322 w 600653"/>
                <a:gd name="connsiteY36" fmla="*/ 281397 h 562265"/>
                <a:gd name="connsiteX37" fmla="*/ 347292 w 600653"/>
                <a:gd name="connsiteY37" fmla="*/ 322554 h 562265"/>
                <a:gd name="connsiteX38" fmla="*/ 253291 w 600653"/>
                <a:gd name="connsiteY38" fmla="*/ 322554 h 562265"/>
                <a:gd name="connsiteX39" fmla="*/ 212261 w 600653"/>
                <a:gd name="connsiteY39" fmla="*/ 281397 h 562265"/>
                <a:gd name="connsiteX40" fmla="*/ 212261 w 600653"/>
                <a:gd name="connsiteY40" fmla="*/ 194851 h 562265"/>
                <a:gd name="connsiteX41" fmla="*/ 227479 w 600653"/>
                <a:gd name="connsiteY41" fmla="*/ 162925 h 562265"/>
                <a:gd name="connsiteX42" fmla="*/ 227479 w 600653"/>
                <a:gd name="connsiteY42" fmla="*/ 161964 h 562265"/>
                <a:gd name="connsiteX43" fmla="*/ 227479 w 600653"/>
                <a:gd name="connsiteY43" fmla="*/ 142347 h 562265"/>
                <a:gd name="connsiteX44" fmla="*/ 300292 w 600653"/>
                <a:gd name="connsiteY44" fmla="*/ 69648 h 562265"/>
                <a:gd name="connsiteX45" fmla="*/ 57792 w 600653"/>
                <a:gd name="connsiteY45" fmla="*/ 38472 h 562265"/>
                <a:gd name="connsiteX46" fmla="*/ 38528 w 600653"/>
                <a:gd name="connsiteY46" fmla="*/ 57708 h 562265"/>
                <a:gd name="connsiteX47" fmla="*/ 38528 w 600653"/>
                <a:gd name="connsiteY47" fmla="*/ 342591 h 562265"/>
                <a:gd name="connsiteX48" fmla="*/ 562125 w 600653"/>
                <a:gd name="connsiteY48" fmla="*/ 342591 h 562265"/>
                <a:gd name="connsiteX49" fmla="*/ 562125 w 600653"/>
                <a:gd name="connsiteY49" fmla="*/ 57708 h 562265"/>
                <a:gd name="connsiteX50" fmla="*/ 542861 w 600653"/>
                <a:gd name="connsiteY50" fmla="*/ 38472 h 562265"/>
                <a:gd name="connsiteX51" fmla="*/ 57792 w 600653"/>
                <a:gd name="connsiteY51" fmla="*/ 0 h 562265"/>
                <a:gd name="connsiteX52" fmla="*/ 542861 w 600653"/>
                <a:gd name="connsiteY52" fmla="*/ 0 h 562265"/>
                <a:gd name="connsiteX53" fmla="*/ 600653 w 600653"/>
                <a:gd name="connsiteY53" fmla="*/ 57708 h 562265"/>
                <a:gd name="connsiteX54" fmla="*/ 600653 w 600653"/>
                <a:gd name="connsiteY54" fmla="*/ 418766 h 562265"/>
                <a:gd name="connsiteX55" fmla="*/ 542861 w 600653"/>
                <a:gd name="connsiteY55" fmla="*/ 476473 h 562265"/>
                <a:gd name="connsiteX56" fmla="*/ 395298 w 600653"/>
                <a:gd name="connsiteY56" fmla="*/ 476473 h 562265"/>
                <a:gd name="connsiteX57" fmla="*/ 395298 w 600653"/>
                <a:gd name="connsiteY57" fmla="*/ 523793 h 562265"/>
                <a:gd name="connsiteX58" fmla="*/ 460411 w 600653"/>
                <a:gd name="connsiteY58" fmla="*/ 523793 h 562265"/>
                <a:gd name="connsiteX59" fmla="*/ 479675 w 600653"/>
                <a:gd name="connsiteY59" fmla="*/ 543029 h 562265"/>
                <a:gd name="connsiteX60" fmla="*/ 460411 w 600653"/>
                <a:gd name="connsiteY60" fmla="*/ 562265 h 562265"/>
                <a:gd name="connsiteX61" fmla="*/ 140435 w 600653"/>
                <a:gd name="connsiteY61" fmla="*/ 562265 h 562265"/>
                <a:gd name="connsiteX62" fmla="*/ 121171 w 600653"/>
                <a:gd name="connsiteY62" fmla="*/ 543029 h 562265"/>
                <a:gd name="connsiteX63" fmla="*/ 140435 w 600653"/>
                <a:gd name="connsiteY63" fmla="*/ 523793 h 562265"/>
                <a:gd name="connsiteX64" fmla="*/ 205355 w 600653"/>
                <a:gd name="connsiteY64" fmla="*/ 523793 h 562265"/>
                <a:gd name="connsiteX65" fmla="*/ 205355 w 600653"/>
                <a:gd name="connsiteY65" fmla="*/ 476473 h 562265"/>
                <a:gd name="connsiteX66" fmla="*/ 57792 w 600653"/>
                <a:gd name="connsiteY66" fmla="*/ 476473 h 562265"/>
                <a:gd name="connsiteX67" fmla="*/ 0 w 600653"/>
                <a:gd name="connsiteY67" fmla="*/ 418766 h 562265"/>
                <a:gd name="connsiteX68" fmla="*/ 0 w 600653"/>
                <a:gd name="connsiteY68" fmla="*/ 57708 h 562265"/>
                <a:gd name="connsiteX69" fmla="*/ 57792 w 600653"/>
                <a:gd name="connsiteY69" fmla="*/ 0 h 5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00653" h="562265">
                  <a:moveTo>
                    <a:pt x="243883" y="476473"/>
                  </a:moveTo>
                  <a:lnTo>
                    <a:pt x="243883" y="521100"/>
                  </a:lnTo>
                  <a:lnTo>
                    <a:pt x="356770" y="521100"/>
                  </a:lnTo>
                  <a:lnTo>
                    <a:pt x="356770" y="476473"/>
                  </a:lnTo>
                  <a:close/>
                  <a:moveTo>
                    <a:pt x="38528" y="381063"/>
                  </a:moveTo>
                  <a:lnTo>
                    <a:pt x="38528" y="418766"/>
                  </a:lnTo>
                  <a:cubicBezTo>
                    <a:pt x="38528" y="429345"/>
                    <a:pt x="47197" y="438001"/>
                    <a:pt x="57792" y="438001"/>
                  </a:cubicBezTo>
                  <a:lnTo>
                    <a:pt x="542861" y="438001"/>
                  </a:lnTo>
                  <a:cubicBezTo>
                    <a:pt x="553649" y="438001"/>
                    <a:pt x="562125" y="429345"/>
                    <a:pt x="562125" y="418766"/>
                  </a:cubicBezTo>
                  <a:lnTo>
                    <a:pt x="562125" y="381063"/>
                  </a:lnTo>
                  <a:close/>
                  <a:moveTo>
                    <a:pt x="300326" y="210426"/>
                  </a:moveTo>
                  <a:cubicBezTo>
                    <a:pt x="308787" y="210426"/>
                    <a:pt x="315710" y="217356"/>
                    <a:pt x="315710" y="225826"/>
                  </a:cubicBezTo>
                  <a:lnTo>
                    <a:pt x="315710" y="251620"/>
                  </a:lnTo>
                  <a:cubicBezTo>
                    <a:pt x="315710" y="260089"/>
                    <a:pt x="308787" y="267019"/>
                    <a:pt x="300326" y="267019"/>
                  </a:cubicBezTo>
                  <a:cubicBezTo>
                    <a:pt x="291866" y="267019"/>
                    <a:pt x="284943" y="260089"/>
                    <a:pt x="284943" y="251620"/>
                  </a:cubicBezTo>
                  <a:lnTo>
                    <a:pt x="284943" y="225826"/>
                  </a:lnTo>
                  <a:cubicBezTo>
                    <a:pt x="284943" y="217356"/>
                    <a:pt x="291866" y="210426"/>
                    <a:pt x="300326" y="210426"/>
                  </a:cubicBezTo>
                  <a:close/>
                  <a:moveTo>
                    <a:pt x="253291" y="184466"/>
                  </a:moveTo>
                  <a:cubicBezTo>
                    <a:pt x="247897" y="184466"/>
                    <a:pt x="243081" y="189274"/>
                    <a:pt x="243081" y="194851"/>
                  </a:cubicBezTo>
                  <a:lnTo>
                    <a:pt x="243081" y="281397"/>
                  </a:lnTo>
                  <a:cubicBezTo>
                    <a:pt x="243081" y="286974"/>
                    <a:pt x="247897" y="291782"/>
                    <a:pt x="253291" y="291782"/>
                  </a:cubicBezTo>
                  <a:lnTo>
                    <a:pt x="347292" y="291782"/>
                  </a:lnTo>
                  <a:cubicBezTo>
                    <a:pt x="352879" y="291782"/>
                    <a:pt x="357502" y="286974"/>
                    <a:pt x="357502" y="281397"/>
                  </a:cubicBezTo>
                  <a:lnTo>
                    <a:pt x="357502" y="194851"/>
                  </a:lnTo>
                  <a:cubicBezTo>
                    <a:pt x="357502" y="189274"/>
                    <a:pt x="352879" y="184466"/>
                    <a:pt x="347292" y="184466"/>
                  </a:cubicBezTo>
                  <a:close/>
                  <a:moveTo>
                    <a:pt x="300292" y="100420"/>
                  </a:moveTo>
                  <a:cubicBezTo>
                    <a:pt x="277176" y="100420"/>
                    <a:pt x="258299" y="119268"/>
                    <a:pt x="258299" y="142347"/>
                  </a:cubicBezTo>
                  <a:lnTo>
                    <a:pt x="258299" y="153694"/>
                  </a:lnTo>
                  <a:lnTo>
                    <a:pt x="342477" y="153694"/>
                  </a:lnTo>
                  <a:lnTo>
                    <a:pt x="342477" y="142347"/>
                  </a:lnTo>
                  <a:cubicBezTo>
                    <a:pt x="342477" y="119268"/>
                    <a:pt x="323599" y="100420"/>
                    <a:pt x="300292" y="100420"/>
                  </a:cubicBezTo>
                  <a:close/>
                  <a:moveTo>
                    <a:pt x="300292" y="69648"/>
                  </a:moveTo>
                  <a:cubicBezTo>
                    <a:pt x="340551" y="69648"/>
                    <a:pt x="373297" y="102343"/>
                    <a:pt x="373297" y="142347"/>
                  </a:cubicBezTo>
                  <a:lnTo>
                    <a:pt x="373297" y="161964"/>
                  </a:lnTo>
                  <a:cubicBezTo>
                    <a:pt x="373297" y="162348"/>
                    <a:pt x="373104" y="162541"/>
                    <a:pt x="373104" y="162925"/>
                  </a:cubicBezTo>
                  <a:cubicBezTo>
                    <a:pt x="382351" y="170426"/>
                    <a:pt x="388322" y="181965"/>
                    <a:pt x="388322" y="194851"/>
                  </a:cubicBezTo>
                  <a:lnTo>
                    <a:pt x="388322" y="281397"/>
                  </a:lnTo>
                  <a:cubicBezTo>
                    <a:pt x="388322" y="304091"/>
                    <a:pt x="370022" y="322554"/>
                    <a:pt x="347292" y="322554"/>
                  </a:cubicBezTo>
                  <a:lnTo>
                    <a:pt x="253291" y="322554"/>
                  </a:lnTo>
                  <a:cubicBezTo>
                    <a:pt x="230753" y="322554"/>
                    <a:pt x="212261" y="304091"/>
                    <a:pt x="212261" y="281397"/>
                  </a:cubicBezTo>
                  <a:lnTo>
                    <a:pt x="212261" y="194851"/>
                  </a:lnTo>
                  <a:cubicBezTo>
                    <a:pt x="212261" y="181965"/>
                    <a:pt x="218232" y="170426"/>
                    <a:pt x="227479" y="162925"/>
                  </a:cubicBezTo>
                  <a:cubicBezTo>
                    <a:pt x="227479" y="162541"/>
                    <a:pt x="227479" y="162348"/>
                    <a:pt x="227479" y="161964"/>
                  </a:cubicBezTo>
                  <a:lnTo>
                    <a:pt x="227479" y="142347"/>
                  </a:lnTo>
                  <a:cubicBezTo>
                    <a:pt x="227479" y="102343"/>
                    <a:pt x="260225" y="69648"/>
                    <a:pt x="300292" y="69648"/>
                  </a:cubicBezTo>
                  <a:close/>
                  <a:moveTo>
                    <a:pt x="57792" y="38472"/>
                  </a:moveTo>
                  <a:cubicBezTo>
                    <a:pt x="47197" y="38472"/>
                    <a:pt x="38528" y="47128"/>
                    <a:pt x="38528" y="57708"/>
                  </a:cubicBezTo>
                  <a:lnTo>
                    <a:pt x="38528" y="342591"/>
                  </a:lnTo>
                  <a:lnTo>
                    <a:pt x="562125" y="342591"/>
                  </a:lnTo>
                  <a:lnTo>
                    <a:pt x="562125" y="57708"/>
                  </a:lnTo>
                  <a:cubicBezTo>
                    <a:pt x="562125" y="47128"/>
                    <a:pt x="553649" y="38472"/>
                    <a:pt x="542861" y="38472"/>
                  </a:cubicBezTo>
                  <a:close/>
                  <a:moveTo>
                    <a:pt x="57792" y="0"/>
                  </a:moveTo>
                  <a:lnTo>
                    <a:pt x="542861" y="0"/>
                  </a:lnTo>
                  <a:cubicBezTo>
                    <a:pt x="574839" y="0"/>
                    <a:pt x="600653" y="25776"/>
                    <a:pt x="600653" y="57708"/>
                  </a:cubicBezTo>
                  <a:lnTo>
                    <a:pt x="600653" y="418766"/>
                  </a:lnTo>
                  <a:cubicBezTo>
                    <a:pt x="600653" y="450505"/>
                    <a:pt x="574839" y="476473"/>
                    <a:pt x="542861" y="476473"/>
                  </a:cubicBezTo>
                  <a:lnTo>
                    <a:pt x="395298" y="476473"/>
                  </a:lnTo>
                  <a:lnTo>
                    <a:pt x="395298" y="523793"/>
                  </a:lnTo>
                  <a:lnTo>
                    <a:pt x="460411" y="523793"/>
                  </a:lnTo>
                  <a:cubicBezTo>
                    <a:pt x="471006" y="523793"/>
                    <a:pt x="479675" y="532257"/>
                    <a:pt x="479675" y="543029"/>
                  </a:cubicBezTo>
                  <a:cubicBezTo>
                    <a:pt x="479675" y="553609"/>
                    <a:pt x="471006" y="562265"/>
                    <a:pt x="460411" y="562265"/>
                  </a:cubicBezTo>
                  <a:lnTo>
                    <a:pt x="140435" y="562265"/>
                  </a:lnTo>
                  <a:cubicBezTo>
                    <a:pt x="129840" y="562265"/>
                    <a:pt x="121171" y="553609"/>
                    <a:pt x="121171" y="543029"/>
                  </a:cubicBezTo>
                  <a:cubicBezTo>
                    <a:pt x="121171" y="532257"/>
                    <a:pt x="129840" y="523793"/>
                    <a:pt x="140435" y="523793"/>
                  </a:cubicBezTo>
                  <a:lnTo>
                    <a:pt x="205355" y="523793"/>
                  </a:lnTo>
                  <a:lnTo>
                    <a:pt x="205355" y="476473"/>
                  </a:lnTo>
                  <a:lnTo>
                    <a:pt x="57792" y="476473"/>
                  </a:lnTo>
                  <a:cubicBezTo>
                    <a:pt x="26006" y="476473"/>
                    <a:pt x="0" y="450505"/>
                    <a:pt x="0" y="418766"/>
                  </a:cubicBezTo>
                  <a:lnTo>
                    <a:pt x="0" y="57708"/>
                  </a:lnTo>
                  <a:cubicBezTo>
                    <a:pt x="0" y="25776"/>
                    <a:pt x="26006" y="0"/>
                    <a:pt x="577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21015" y="2048510"/>
            <a:ext cx="2278380" cy="2278380"/>
            <a:chOff x="12789" y="3226"/>
            <a:chExt cx="3588" cy="3588"/>
          </a:xfrm>
        </p:grpSpPr>
        <p:grpSp>
          <p:nvGrpSpPr>
            <p:cNvPr id="56" name="组合 55"/>
            <p:cNvGrpSpPr/>
            <p:nvPr/>
          </p:nvGrpSpPr>
          <p:grpSpPr>
            <a:xfrm flipV="1">
              <a:off x="12789" y="3226"/>
              <a:ext cx="3589" cy="3589"/>
              <a:chOff x="6101052" y="2601601"/>
              <a:chExt cx="1721233" cy="172123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任意多边形 56"/>
              <p:cNvSpPr/>
              <p:nvPr/>
            </p:nvSpPr>
            <p:spPr>
              <a:xfrm>
                <a:off x="6101052" y="2601601"/>
                <a:ext cx="1721233" cy="1721233"/>
              </a:xfrm>
              <a:custGeom>
                <a:avLst/>
                <a:gdLst/>
                <a:ahLst/>
                <a:cxnLst/>
                <a:rect l="0" t="0" r="0" b="0"/>
                <a:pathLst>
                  <a:path w="1721233" h="1721233">
                    <a:moveTo>
                      <a:pt x="0" y="860616"/>
                    </a:moveTo>
                    <a:cubicBezTo>
                      <a:pt x="0" y="385130"/>
                      <a:pt x="385130" y="0"/>
                      <a:pt x="860616" y="0"/>
                    </a:cubicBezTo>
                    <a:cubicBezTo>
                      <a:pt x="1335799" y="0"/>
                      <a:pt x="1721233" y="385130"/>
                      <a:pt x="1721233" y="860616"/>
                    </a:cubicBezTo>
                    <a:cubicBezTo>
                      <a:pt x="1721233" y="1095038"/>
                      <a:pt x="1721233" y="1721233"/>
                      <a:pt x="1721233" y="1721233"/>
                    </a:cubicBezTo>
                    <a:cubicBezTo>
                      <a:pt x="1721233" y="1721233"/>
                      <a:pt x="1101377" y="1721233"/>
                      <a:pt x="860616" y="1721233"/>
                    </a:cubicBezTo>
                    <a:cubicBezTo>
                      <a:pt x="385130" y="1721233"/>
                      <a:pt x="0" y="1335799"/>
                      <a:pt x="0" y="860616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58" name="任意多边形 57"/>
            <p:cNvSpPr/>
            <p:nvPr/>
          </p:nvSpPr>
          <p:spPr>
            <a:xfrm>
              <a:off x="13146" y="3583"/>
              <a:ext cx="2874" cy="2874"/>
            </a:xfrm>
            <a:custGeom>
              <a:avLst/>
              <a:gdLst/>
              <a:ahLst/>
              <a:cxnLst/>
              <a:rect l="0" t="0" r="0" b="0"/>
              <a:pathLst>
                <a:path w="1378131" h="1378131">
                  <a:moveTo>
                    <a:pt x="0" y="689065"/>
                  </a:moveTo>
                  <a:cubicBezTo>
                    <a:pt x="0" y="308505"/>
                    <a:pt x="308505" y="0"/>
                    <a:pt x="689065" y="0"/>
                  </a:cubicBezTo>
                  <a:cubicBezTo>
                    <a:pt x="1069624" y="0"/>
                    <a:pt x="1378131" y="308505"/>
                    <a:pt x="1378131" y="689065"/>
                  </a:cubicBezTo>
                  <a:cubicBezTo>
                    <a:pt x="1378131" y="1069624"/>
                    <a:pt x="1069624" y="1378131"/>
                    <a:pt x="689065" y="1378131"/>
                  </a:cubicBezTo>
                  <a:cubicBezTo>
                    <a:pt x="308505" y="1378131"/>
                    <a:pt x="0" y="1069624"/>
                    <a:pt x="0" y="689065"/>
                  </a:cubicBezTo>
                  <a:close/>
                </a:path>
              </a:pathLst>
            </a:custGeom>
            <a:noFill/>
            <a:ln w="17733" cap="flat">
              <a:solidFill>
                <a:schemeClr val="bg1">
                  <a:lumMod val="85000"/>
                </a:schemeClr>
              </a:solidFill>
              <a:prstDash val="dash"/>
              <a:bevel/>
            </a:ln>
          </p:spPr>
        </p:sp>
        <p:sp>
          <p:nvSpPr>
            <p:cNvPr id="59" name="椭圆 47"/>
            <p:cNvSpPr/>
            <p:nvPr/>
          </p:nvSpPr>
          <p:spPr>
            <a:xfrm>
              <a:off x="14072" y="4484"/>
              <a:ext cx="1018" cy="1034"/>
            </a:xfrm>
            <a:custGeom>
              <a:avLst/>
              <a:gdLst>
                <a:gd name="connsiteX0" fmla="*/ 87620 w 596114"/>
                <a:gd name="connsiteY0" fmla="*/ 437153 h 605381"/>
                <a:gd name="connsiteX1" fmla="*/ 147471 w 596114"/>
                <a:gd name="connsiteY1" fmla="*/ 437153 h 605381"/>
                <a:gd name="connsiteX2" fmla="*/ 155808 w 596114"/>
                <a:gd name="connsiteY2" fmla="*/ 476105 h 605381"/>
                <a:gd name="connsiteX3" fmla="*/ 87620 w 596114"/>
                <a:gd name="connsiteY3" fmla="*/ 476105 h 605381"/>
                <a:gd name="connsiteX4" fmla="*/ 68166 w 596114"/>
                <a:gd name="connsiteY4" fmla="*/ 456679 h 605381"/>
                <a:gd name="connsiteX5" fmla="*/ 87620 w 596114"/>
                <a:gd name="connsiteY5" fmla="*/ 437153 h 605381"/>
                <a:gd name="connsiteX6" fmla="*/ 241113 w 596114"/>
                <a:gd name="connsiteY6" fmla="*/ 372802 h 605381"/>
                <a:gd name="connsiteX7" fmla="*/ 230888 w 596114"/>
                <a:gd name="connsiteY7" fmla="*/ 419692 h 605381"/>
                <a:gd name="connsiteX8" fmla="*/ 277846 w 596114"/>
                <a:gd name="connsiteY8" fmla="*/ 409481 h 605381"/>
                <a:gd name="connsiteX9" fmla="*/ 87625 w 596114"/>
                <a:gd name="connsiteY9" fmla="*/ 339420 h 605381"/>
                <a:gd name="connsiteX10" fmla="*/ 168439 w 596114"/>
                <a:gd name="connsiteY10" fmla="*/ 339420 h 605381"/>
                <a:gd name="connsiteX11" fmla="*/ 160000 w 596114"/>
                <a:gd name="connsiteY11" fmla="*/ 378372 h 605381"/>
                <a:gd name="connsiteX12" fmla="*/ 87625 w 596114"/>
                <a:gd name="connsiteY12" fmla="*/ 378372 h 605381"/>
                <a:gd name="connsiteX13" fmla="*/ 68166 w 596114"/>
                <a:gd name="connsiteY13" fmla="*/ 358946 h 605381"/>
                <a:gd name="connsiteX14" fmla="*/ 87625 w 596114"/>
                <a:gd name="connsiteY14" fmla="*/ 339420 h 605381"/>
                <a:gd name="connsiteX15" fmla="*/ 87622 w 596114"/>
                <a:gd name="connsiteY15" fmla="*/ 241687 h 605381"/>
                <a:gd name="connsiteX16" fmla="*/ 239005 w 596114"/>
                <a:gd name="connsiteY16" fmla="*/ 241687 h 605381"/>
                <a:gd name="connsiteX17" fmla="*/ 199993 w 596114"/>
                <a:gd name="connsiteY17" fmla="*/ 280639 h 605381"/>
                <a:gd name="connsiteX18" fmla="*/ 87622 w 596114"/>
                <a:gd name="connsiteY18" fmla="*/ 280639 h 605381"/>
                <a:gd name="connsiteX19" fmla="*/ 68166 w 596114"/>
                <a:gd name="connsiteY19" fmla="*/ 261213 h 605381"/>
                <a:gd name="connsiteX20" fmla="*/ 87622 w 596114"/>
                <a:gd name="connsiteY20" fmla="*/ 241687 h 605381"/>
                <a:gd name="connsiteX21" fmla="*/ 87627 w 596114"/>
                <a:gd name="connsiteY21" fmla="*/ 143954 h 605381"/>
                <a:gd name="connsiteX22" fmla="*/ 336949 w 596114"/>
                <a:gd name="connsiteY22" fmla="*/ 143954 h 605381"/>
                <a:gd name="connsiteX23" fmla="*/ 297927 w 596114"/>
                <a:gd name="connsiteY23" fmla="*/ 182906 h 605381"/>
                <a:gd name="connsiteX24" fmla="*/ 87627 w 596114"/>
                <a:gd name="connsiteY24" fmla="*/ 182906 h 605381"/>
                <a:gd name="connsiteX25" fmla="*/ 68166 w 596114"/>
                <a:gd name="connsiteY25" fmla="*/ 163480 h 605381"/>
                <a:gd name="connsiteX26" fmla="*/ 87627 w 596114"/>
                <a:gd name="connsiteY26" fmla="*/ 143954 h 605381"/>
                <a:gd name="connsiteX27" fmla="*/ 515787 w 596114"/>
                <a:gd name="connsiteY27" fmla="*/ 93955 h 605381"/>
                <a:gd name="connsiteX28" fmla="*/ 484936 w 596114"/>
                <a:gd name="connsiteY28" fmla="*/ 106334 h 605381"/>
                <a:gd name="connsiteX29" fmla="*/ 257196 w 596114"/>
                <a:gd name="connsiteY29" fmla="*/ 333744 h 605381"/>
                <a:gd name="connsiteX30" fmla="*/ 316961 w 596114"/>
                <a:gd name="connsiteY30" fmla="*/ 393422 h 605381"/>
                <a:gd name="connsiteX31" fmla="*/ 544701 w 596114"/>
                <a:gd name="connsiteY31" fmla="*/ 166012 h 605381"/>
                <a:gd name="connsiteX32" fmla="*/ 546190 w 596114"/>
                <a:gd name="connsiteY32" fmla="*/ 107821 h 605381"/>
                <a:gd name="connsiteX33" fmla="*/ 515787 w 596114"/>
                <a:gd name="connsiteY33" fmla="*/ 93955 h 605381"/>
                <a:gd name="connsiteX34" fmla="*/ 515178 w 596114"/>
                <a:gd name="connsiteY34" fmla="*/ 54984 h 605381"/>
                <a:gd name="connsiteX35" fmla="*/ 573094 w 596114"/>
                <a:gd name="connsiteY35" fmla="*/ 79668 h 605381"/>
                <a:gd name="connsiteX36" fmla="*/ 572300 w 596114"/>
                <a:gd name="connsiteY36" fmla="*/ 193571 h 605381"/>
                <a:gd name="connsiteX37" fmla="*/ 330760 w 596114"/>
                <a:gd name="connsiteY37" fmla="*/ 434760 h 605381"/>
                <a:gd name="connsiteX38" fmla="*/ 321031 w 596114"/>
                <a:gd name="connsiteY38" fmla="*/ 440014 h 605381"/>
                <a:gd name="connsiteX39" fmla="*/ 209543 w 596114"/>
                <a:gd name="connsiteY39" fmla="*/ 464202 h 605381"/>
                <a:gd name="connsiteX40" fmla="*/ 191674 w 596114"/>
                <a:gd name="connsiteY40" fmla="*/ 458849 h 605381"/>
                <a:gd name="connsiteX41" fmla="*/ 186412 w 596114"/>
                <a:gd name="connsiteY41" fmla="*/ 441005 h 605381"/>
                <a:gd name="connsiteX42" fmla="*/ 210536 w 596114"/>
                <a:gd name="connsiteY42" fmla="*/ 329680 h 605381"/>
                <a:gd name="connsiteX43" fmla="*/ 215798 w 596114"/>
                <a:gd name="connsiteY43" fmla="*/ 319965 h 605381"/>
                <a:gd name="connsiteX44" fmla="*/ 457338 w 596114"/>
                <a:gd name="connsiteY44" fmla="*/ 78776 h 605381"/>
                <a:gd name="connsiteX45" fmla="*/ 515178 w 596114"/>
                <a:gd name="connsiteY45" fmla="*/ 54984 h 605381"/>
                <a:gd name="connsiteX46" fmla="*/ 42688 w 596114"/>
                <a:gd name="connsiteY46" fmla="*/ 0 h 605381"/>
                <a:gd name="connsiteX47" fmla="*/ 398388 w 596114"/>
                <a:gd name="connsiteY47" fmla="*/ 0 h 605381"/>
                <a:gd name="connsiteX48" fmla="*/ 441076 w 596114"/>
                <a:gd name="connsiteY48" fmla="*/ 41337 h 605381"/>
                <a:gd name="connsiteX49" fmla="*/ 402160 w 596114"/>
                <a:gd name="connsiteY49" fmla="*/ 78907 h 605381"/>
                <a:gd name="connsiteX50" fmla="*/ 402160 w 596114"/>
                <a:gd name="connsiteY50" fmla="*/ 42625 h 605381"/>
                <a:gd name="connsiteX51" fmla="*/ 398388 w 596114"/>
                <a:gd name="connsiteY51" fmla="*/ 38958 h 605381"/>
                <a:gd name="connsiteX52" fmla="*/ 42688 w 596114"/>
                <a:gd name="connsiteY52" fmla="*/ 38958 h 605381"/>
                <a:gd name="connsiteX53" fmla="*/ 39015 w 596114"/>
                <a:gd name="connsiteY53" fmla="*/ 42625 h 605381"/>
                <a:gd name="connsiteX54" fmla="*/ 39015 w 596114"/>
                <a:gd name="connsiteY54" fmla="*/ 562656 h 605381"/>
                <a:gd name="connsiteX55" fmla="*/ 42688 w 596114"/>
                <a:gd name="connsiteY55" fmla="*/ 566423 h 605381"/>
                <a:gd name="connsiteX56" fmla="*/ 398388 w 596114"/>
                <a:gd name="connsiteY56" fmla="*/ 566423 h 605381"/>
                <a:gd name="connsiteX57" fmla="*/ 402160 w 596114"/>
                <a:gd name="connsiteY57" fmla="*/ 562656 h 605381"/>
                <a:gd name="connsiteX58" fmla="*/ 402160 w 596114"/>
                <a:gd name="connsiteY58" fmla="*/ 418622 h 605381"/>
                <a:gd name="connsiteX59" fmla="*/ 441175 w 596114"/>
                <a:gd name="connsiteY59" fmla="*/ 379664 h 605381"/>
                <a:gd name="connsiteX60" fmla="*/ 441175 w 596114"/>
                <a:gd name="connsiteY60" fmla="*/ 562656 h 605381"/>
                <a:gd name="connsiteX61" fmla="*/ 398388 w 596114"/>
                <a:gd name="connsiteY61" fmla="*/ 605381 h 605381"/>
                <a:gd name="connsiteX62" fmla="*/ 42688 w 596114"/>
                <a:gd name="connsiteY62" fmla="*/ 605381 h 605381"/>
                <a:gd name="connsiteX63" fmla="*/ 0 w 596114"/>
                <a:gd name="connsiteY63" fmla="*/ 562656 h 605381"/>
                <a:gd name="connsiteX64" fmla="*/ 0 w 596114"/>
                <a:gd name="connsiteY64" fmla="*/ 42625 h 605381"/>
                <a:gd name="connsiteX65" fmla="*/ 42688 w 596114"/>
                <a:gd name="connsiteY65" fmla="*/ 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114" h="605381">
                  <a:moveTo>
                    <a:pt x="87620" y="437153"/>
                  </a:moveTo>
                  <a:lnTo>
                    <a:pt x="147471" y="437153"/>
                  </a:lnTo>
                  <a:cubicBezTo>
                    <a:pt x="145585" y="450930"/>
                    <a:pt x="148562" y="464608"/>
                    <a:pt x="155808" y="476105"/>
                  </a:cubicBezTo>
                  <a:lnTo>
                    <a:pt x="87620" y="476105"/>
                  </a:lnTo>
                  <a:cubicBezTo>
                    <a:pt x="76900" y="476105"/>
                    <a:pt x="68166" y="467383"/>
                    <a:pt x="68166" y="456679"/>
                  </a:cubicBezTo>
                  <a:cubicBezTo>
                    <a:pt x="68166" y="445875"/>
                    <a:pt x="76900" y="437153"/>
                    <a:pt x="87620" y="437153"/>
                  </a:cubicBezTo>
                  <a:close/>
                  <a:moveTo>
                    <a:pt x="241113" y="372802"/>
                  </a:moveTo>
                  <a:lnTo>
                    <a:pt x="230888" y="419692"/>
                  </a:lnTo>
                  <a:lnTo>
                    <a:pt x="277846" y="409481"/>
                  </a:lnTo>
                  <a:close/>
                  <a:moveTo>
                    <a:pt x="87625" y="339420"/>
                  </a:moveTo>
                  <a:lnTo>
                    <a:pt x="168439" y="339420"/>
                  </a:lnTo>
                  <a:lnTo>
                    <a:pt x="160000" y="378372"/>
                  </a:lnTo>
                  <a:lnTo>
                    <a:pt x="87625" y="378372"/>
                  </a:lnTo>
                  <a:cubicBezTo>
                    <a:pt x="76903" y="378372"/>
                    <a:pt x="68166" y="369650"/>
                    <a:pt x="68166" y="358946"/>
                  </a:cubicBezTo>
                  <a:cubicBezTo>
                    <a:pt x="68166" y="348142"/>
                    <a:pt x="76903" y="339420"/>
                    <a:pt x="87625" y="339420"/>
                  </a:cubicBezTo>
                  <a:close/>
                  <a:moveTo>
                    <a:pt x="87622" y="241687"/>
                  </a:moveTo>
                  <a:lnTo>
                    <a:pt x="239005" y="241687"/>
                  </a:lnTo>
                  <a:lnTo>
                    <a:pt x="199993" y="280639"/>
                  </a:lnTo>
                  <a:lnTo>
                    <a:pt x="87622" y="280639"/>
                  </a:lnTo>
                  <a:cubicBezTo>
                    <a:pt x="76902" y="280639"/>
                    <a:pt x="68166" y="271917"/>
                    <a:pt x="68166" y="261213"/>
                  </a:cubicBezTo>
                  <a:cubicBezTo>
                    <a:pt x="68166" y="250409"/>
                    <a:pt x="76902" y="241687"/>
                    <a:pt x="87622" y="241687"/>
                  </a:cubicBezTo>
                  <a:close/>
                  <a:moveTo>
                    <a:pt x="87627" y="143954"/>
                  </a:moveTo>
                  <a:lnTo>
                    <a:pt x="336949" y="143954"/>
                  </a:lnTo>
                  <a:lnTo>
                    <a:pt x="297927" y="182906"/>
                  </a:lnTo>
                  <a:lnTo>
                    <a:pt x="87627" y="182906"/>
                  </a:lnTo>
                  <a:cubicBezTo>
                    <a:pt x="76904" y="182906"/>
                    <a:pt x="68166" y="174184"/>
                    <a:pt x="68166" y="163480"/>
                  </a:cubicBezTo>
                  <a:cubicBezTo>
                    <a:pt x="68166" y="152676"/>
                    <a:pt x="76904" y="143954"/>
                    <a:pt x="87627" y="143954"/>
                  </a:cubicBezTo>
                  <a:close/>
                  <a:moveTo>
                    <a:pt x="515787" y="93955"/>
                  </a:moveTo>
                  <a:cubicBezTo>
                    <a:pt x="504643" y="93695"/>
                    <a:pt x="493425" y="97809"/>
                    <a:pt x="484936" y="106334"/>
                  </a:cubicBezTo>
                  <a:lnTo>
                    <a:pt x="257196" y="333744"/>
                  </a:lnTo>
                  <a:lnTo>
                    <a:pt x="316961" y="393422"/>
                  </a:lnTo>
                  <a:lnTo>
                    <a:pt x="544701" y="166012"/>
                  </a:lnTo>
                  <a:cubicBezTo>
                    <a:pt x="560784" y="149953"/>
                    <a:pt x="561082" y="124376"/>
                    <a:pt x="546190" y="107821"/>
                  </a:cubicBezTo>
                  <a:cubicBezTo>
                    <a:pt x="538000" y="98850"/>
                    <a:pt x="526930" y="94215"/>
                    <a:pt x="515787" y="93955"/>
                  </a:cubicBezTo>
                  <a:close/>
                  <a:moveTo>
                    <a:pt x="515178" y="54984"/>
                  </a:moveTo>
                  <a:cubicBezTo>
                    <a:pt x="536138" y="55083"/>
                    <a:pt x="557110" y="63262"/>
                    <a:pt x="573094" y="79668"/>
                  </a:cubicBezTo>
                  <a:cubicBezTo>
                    <a:pt x="603870" y="111291"/>
                    <a:pt x="603969" y="161948"/>
                    <a:pt x="572300" y="193571"/>
                  </a:cubicBezTo>
                  <a:lnTo>
                    <a:pt x="330760" y="434760"/>
                  </a:lnTo>
                  <a:cubicBezTo>
                    <a:pt x="328179" y="437337"/>
                    <a:pt x="324704" y="439221"/>
                    <a:pt x="321031" y="440014"/>
                  </a:cubicBezTo>
                  <a:lnTo>
                    <a:pt x="209543" y="464202"/>
                  </a:lnTo>
                  <a:cubicBezTo>
                    <a:pt x="203090" y="465590"/>
                    <a:pt x="196340" y="463607"/>
                    <a:pt x="191674" y="458849"/>
                  </a:cubicBezTo>
                  <a:cubicBezTo>
                    <a:pt x="186908" y="454190"/>
                    <a:pt x="185022" y="447350"/>
                    <a:pt x="186412" y="441005"/>
                  </a:cubicBezTo>
                  <a:lnTo>
                    <a:pt x="210536" y="329680"/>
                  </a:lnTo>
                  <a:cubicBezTo>
                    <a:pt x="211330" y="325913"/>
                    <a:pt x="213217" y="322542"/>
                    <a:pt x="215798" y="319965"/>
                  </a:cubicBezTo>
                  <a:cubicBezTo>
                    <a:pt x="225825" y="310051"/>
                    <a:pt x="439369" y="96719"/>
                    <a:pt x="457338" y="78776"/>
                  </a:cubicBezTo>
                  <a:cubicBezTo>
                    <a:pt x="473271" y="62865"/>
                    <a:pt x="494219" y="54885"/>
                    <a:pt x="515178" y="54984"/>
                  </a:cubicBezTo>
                  <a:close/>
                  <a:moveTo>
                    <a:pt x="42688" y="0"/>
                  </a:moveTo>
                  <a:lnTo>
                    <a:pt x="398388" y="0"/>
                  </a:lnTo>
                  <a:cubicBezTo>
                    <a:pt x="421519" y="0"/>
                    <a:pt x="440381" y="18438"/>
                    <a:pt x="441076" y="41337"/>
                  </a:cubicBezTo>
                  <a:lnTo>
                    <a:pt x="402160" y="78907"/>
                  </a:lnTo>
                  <a:lnTo>
                    <a:pt x="402160" y="42625"/>
                  </a:lnTo>
                  <a:cubicBezTo>
                    <a:pt x="402160" y="40643"/>
                    <a:pt x="400473" y="38958"/>
                    <a:pt x="398388" y="38958"/>
                  </a:cubicBezTo>
                  <a:lnTo>
                    <a:pt x="42688" y="38958"/>
                  </a:lnTo>
                  <a:cubicBezTo>
                    <a:pt x="40702" y="38958"/>
                    <a:pt x="39015" y="40643"/>
                    <a:pt x="39015" y="42625"/>
                  </a:cubicBezTo>
                  <a:lnTo>
                    <a:pt x="39015" y="562656"/>
                  </a:lnTo>
                  <a:cubicBezTo>
                    <a:pt x="39015" y="564738"/>
                    <a:pt x="40702" y="566423"/>
                    <a:pt x="42688" y="566423"/>
                  </a:cubicBezTo>
                  <a:lnTo>
                    <a:pt x="398388" y="566423"/>
                  </a:lnTo>
                  <a:cubicBezTo>
                    <a:pt x="400473" y="566423"/>
                    <a:pt x="402160" y="564738"/>
                    <a:pt x="402160" y="562656"/>
                  </a:cubicBezTo>
                  <a:lnTo>
                    <a:pt x="402160" y="418622"/>
                  </a:lnTo>
                  <a:lnTo>
                    <a:pt x="441175" y="379664"/>
                  </a:lnTo>
                  <a:lnTo>
                    <a:pt x="441175" y="562656"/>
                  </a:lnTo>
                  <a:cubicBezTo>
                    <a:pt x="441175" y="586249"/>
                    <a:pt x="422015" y="605381"/>
                    <a:pt x="398388" y="605381"/>
                  </a:cubicBezTo>
                  <a:lnTo>
                    <a:pt x="42688" y="605381"/>
                  </a:lnTo>
                  <a:cubicBezTo>
                    <a:pt x="19160" y="605381"/>
                    <a:pt x="0" y="586249"/>
                    <a:pt x="0" y="562656"/>
                  </a:cubicBezTo>
                  <a:lnTo>
                    <a:pt x="0" y="42625"/>
                  </a:lnTo>
                  <a:cubicBezTo>
                    <a:pt x="0" y="19132"/>
                    <a:pt x="19160" y="0"/>
                    <a:pt x="426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7"/>
          <p:cNvSpPr/>
          <p:nvPr/>
        </p:nvSpPr>
        <p:spPr bwMode="auto">
          <a:xfrm>
            <a:off x="3175" y="0"/>
            <a:ext cx="7663180" cy="6858000"/>
          </a:xfrm>
          <a:custGeom>
            <a:avLst/>
            <a:gdLst>
              <a:gd name="T0" fmla="*/ 4831 w 4831"/>
              <a:gd name="T1" fmla="*/ 2160 h 4320"/>
              <a:gd name="T2" fmla="*/ 3866 w 4831"/>
              <a:gd name="T3" fmla="*/ 4320 h 4320"/>
              <a:gd name="T4" fmla="*/ 0 w 4831"/>
              <a:gd name="T5" fmla="*/ 4320 h 4320"/>
              <a:gd name="T6" fmla="*/ 0 w 4831"/>
              <a:gd name="T7" fmla="*/ 0 h 4320"/>
              <a:gd name="T8" fmla="*/ 3866 w 4831"/>
              <a:gd name="T9" fmla="*/ 0 h 4320"/>
              <a:gd name="T10" fmla="*/ 4831 w 4831"/>
              <a:gd name="T11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1" h="4320">
                <a:moveTo>
                  <a:pt x="4831" y="2160"/>
                </a:moveTo>
                <a:cubicBezTo>
                  <a:pt x="4831" y="3018"/>
                  <a:pt x="4458" y="3789"/>
                  <a:pt x="3866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3866" y="0"/>
                  <a:pt x="3866" y="0"/>
                  <a:pt x="3866" y="0"/>
                </a:cubicBezTo>
                <a:cubicBezTo>
                  <a:pt x="4458" y="531"/>
                  <a:pt x="4831" y="1302"/>
                  <a:pt x="4831" y="216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24" name="Freeform 6"/>
          <p:cNvSpPr/>
          <p:nvPr/>
        </p:nvSpPr>
        <p:spPr bwMode="auto">
          <a:xfrm>
            <a:off x="3175" y="0"/>
            <a:ext cx="8520430" cy="6858000"/>
          </a:xfrm>
          <a:custGeom>
            <a:avLst/>
            <a:gdLst>
              <a:gd name="T0" fmla="*/ 5371 w 5371"/>
              <a:gd name="T1" fmla="*/ 2160 h 4320"/>
              <a:gd name="T2" fmla="*/ 4608 w 5371"/>
              <a:gd name="T3" fmla="*/ 4320 h 4320"/>
              <a:gd name="T4" fmla="*/ 0 w 5371"/>
              <a:gd name="T5" fmla="*/ 4320 h 4320"/>
              <a:gd name="T6" fmla="*/ 0 w 5371"/>
              <a:gd name="T7" fmla="*/ 0 h 4320"/>
              <a:gd name="T8" fmla="*/ 4608 w 5371"/>
              <a:gd name="T9" fmla="*/ 0 h 4320"/>
              <a:gd name="T10" fmla="*/ 5371 w 5371"/>
              <a:gd name="T11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1" h="4320">
                <a:moveTo>
                  <a:pt x="5371" y="2160"/>
                </a:moveTo>
                <a:cubicBezTo>
                  <a:pt x="5371" y="2978"/>
                  <a:pt x="5085" y="3730"/>
                  <a:pt x="4608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4608" y="0"/>
                  <a:pt x="4608" y="0"/>
                  <a:pt x="4608" y="0"/>
                </a:cubicBezTo>
                <a:cubicBezTo>
                  <a:pt x="5085" y="590"/>
                  <a:pt x="5371" y="1342"/>
                  <a:pt x="5371" y="2160"/>
                </a:cubicBezTo>
                <a:close/>
              </a:path>
            </a:pathLst>
          </a:custGeom>
          <a:solidFill>
            <a:srgbClr val="4284FF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9" name="Freeform 8"/>
          <p:cNvSpPr/>
          <p:nvPr/>
        </p:nvSpPr>
        <p:spPr bwMode="auto">
          <a:xfrm>
            <a:off x="5080" y="0"/>
            <a:ext cx="6806407" cy="6858000"/>
          </a:xfrm>
          <a:custGeom>
            <a:avLst/>
            <a:gdLst>
              <a:gd name="T0" fmla="*/ 4291 w 4291"/>
              <a:gd name="T1" fmla="*/ 2160 h 4320"/>
              <a:gd name="T2" fmla="*/ 2883 w 4291"/>
              <a:gd name="T3" fmla="*/ 4320 h 4320"/>
              <a:gd name="T4" fmla="*/ 979 w 4291"/>
              <a:gd name="T5" fmla="*/ 4320 h 4320"/>
              <a:gd name="T6" fmla="*/ 0 w 4291"/>
              <a:gd name="T7" fmla="*/ 3518 h 4320"/>
              <a:gd name="T8" fmla="*/ 0 w 4291"/>
              <a:gd name="T9" fmla="*/ 802 h 4320"/>
              <a:gd name="T10" fmla="*/ 979 w 4291"/>
              <a:gd name="T11" fmla="*/ 0 h 4320"/>
              <a:gd name="T12" fmla="*/ 2883 w 4291"/>
              <a:gd name="T13" fmla="*/ 0 h 4320"/>
              <a:gd name="T14" fmla="*/ 4291 w 4291"/>
              <a:gd name="T15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91" h="4320">
                <a:moveTo>
                  <a:pt x="4291" y="2160"/>
                </a:moveTo>
                <a:cubicBezTo>
                  <a:pt x="4291" y="3125"/>
                  <a:pt x="3712" y="3954"/>
                  <a:pt x="2883" y="4320"/>
                </a:cubicBezTo>
                <a:cubicBezTo>
                  <a:pt x="979" y="4320"/>
                  <a:pt x="979" y="4320"/>
                  <a:pt x="979" y="4320"/>
                </a:cubicBezTo>
                <a:cubicBezTo>
                  <a:pt x="584" y="4146"/>
                  <a:pt x="246" y="3867"/>
                  <a:pt x="0" y="3518"/>
                </a:cubicBezTo>
                <a:cubicBezTo>
                  <a:pt x="0" y="802"/>
                  <a:pt x="0" y="802"/>
                  <a:pt x="0" y="802"/>
                </a:cubicBezTo>
                <a:cubicBezTo>
                  <a:pt x="246" y="453"/>
                  <a:pt x="584" y="174"/>
                  <a:pt x="979" y="0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712" y="366"/>
                  <a:pt x="4291" y="1195"/>
                  <a:pt x="4291" y="2160"/>
                </a:cubicBezTo>
                <a:close/>
              </a:path>
            </a:pathLst>
          </a:custGeom>
          <a:solidFill>
            <a:srgbClr val="001D4A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22" name="AutoShape 3"/>
          <p:cNvSpPr>
            <a:spLocks noChangeAspect="1" noChangeArrowheads="1" noTextEdit="1"/>
          </p:cNvSpPr>
          <p:nvPr/>
        </p:nvSpPr>
        <p:spPr bwMode="auto">
          <a:xfrm>
            <a:off x="508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2858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52" name="Shape 784"/>
          <p:cNvSpPr/>
          <p:nvPr/>
        </p:nvSpPr>
        <p:spPr>
          <a:xfrm>
            <a:off x="152400" y="665497"/>
            <a:ext cx="5943600" cy="594360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grpSp>
        <p:nvGrpSpPr>
          <p:cNvPr id="19" name="雷锋PPT网 www.lfppt.com_1"/>
          <p:cNvGrpSpPr/>
          <p:nvPr>
            <p:custDataLst>
              <p:tags r:id="rId1"/>
            </p:custDataLst>
          </p:nvPr>
        </p:nvGrpSpPr>
        <p:grpSpPr>
          <a:xfrm>
            <a:off x="8737092" y="1949622"/>
            <a:ext cx="4603542" cy="922020"/>
            <a:chOff x="1802384" y="3324159"/>
            <a:chExt cx="9207083" cy="1844040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802384" y="3324159"/>
              <a:ext cx="9207083" cy="184404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5400" b="1" spc="300">
                  <a:solidFill>
                    <a:srgbClr val="428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Heavy" panose="020F0902020204030203" pitchFamily="34" charset="0"/>
                </a:rPr>
                <a:t>目 录</a:t>
              </a:r>
              <a:endParaRPr lang="zh-CN" altLang="en-US" sz="5400" b="1" spc="300" dirty="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endParaRPr>
            </a:p>
          </p:txBody>
        </p:sp>
        <p:cxnSp>
          <p:nvCxnSpPr>
            <p:cNvPr id="28" name="Shape 1280"/>
            <p:cNvCxnSpPr/>
            <p:nvPr/>
          </p:nvCxnSpPr>
          <p:spPr>
            <a:xfrm>
              <a:off x="2133600" y="5163139"/>
              <a:ext cx="3657600" cy="0"/>
            </a:xfrm>
            <a:prstGeom prst="straightConnector1">
              <a:avLst/>
            </a:prstGeom>
            <a:noFill/>
            <a:ln w="50800" cap="flat" cmpd="sng">
              <a:solidFill>
                <a:srgbClr val="4284F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40" name="雷锋PPT网 www.lfppt.com_2"/>
          <p:cNvSpPr/>
          <p:nvPr>
            <p:custDataLst>
              <p:tags r:id="rId2"/>
            </p:custDataLst>
          </p:nvPr>
        </p:nvSpPr>
        <p:spPr>
          <a:xfrm>
            <a:off x="8873727" y="3077432"/>
            <a:ext cx="4600973" cy="230695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5115" indent="-2851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115" indent="-2851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115" indent="-2851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115" indent="-28511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>
            <a:off x="838183" y="1351280"/>
            <a:ext cx="4572034" cy="457203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4" grpId="8" animBg="1"/>
      <p:bldP spid="24" grpId="9" animBg="1"/>
      <p:bldP spid="24" grpId="10" animBg="1"/>
      <p:bldP spid="24" grpId="11" animBg="1"/>
      <p:bldP spid="24" grpId="12" animBg="1"/>
      <p:bldP spid="24" grpId="13" animBg="1"/>
      <p:bldP spid="24" grpId="14" animBg="1"/>
      <p:bldP spid="24" grpId="15" animBg="1"/>
      <p:bldP spid="24" grpId="16" animBg="1"/>
      <p:bldP spid="24" grpId="17" animBg="1"/>
      <p:bldP spid="24" grpId="18" animBg="1"/>
      <p:bldP spid="24" grpId="19" animBg="1"/>
      <p:bldP spid="24" grpId="20" animBg="1"/>
      <p:bldP spid="24" grpId="21" animBg="1"/>
      <p:bldP spid="24" grpId="22" animBg="1"/>
      <p:bldP spid="9" grpId="0" animBg="1"/>
      <p:bldP spid="52" grpId="0" animBg="1"/>
      <p:bldP spid="40" grpId="0" autoUpdateAnimBg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库_形状 784"/>
          <p:cNvSpPr/>
          <p:nvPr>
            <p:custDataLst>
              <p:tags r:id="rId1"/>
            </p:custDataLst>
          </p:nvPr>
        </p:nvSpPr>
        <p:spPr>
          <a:xfrm>
            <a:off x="1059473" y="1280160"/>
            <a:ext cx="4297680" cy="429768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1" name="任意多边形 40"/>
          <p:cNvSpPr/>
          <p:nvPr/>
        </p:nvSpPr>
        <p:spPr>
          <a:xfrm>
            <a:off x="5231765" y="2738755"/>
            <a:ext cx="6960235" cy="1424305"/>
          </a:xfrm>
          <a:custGeom>
            <a:avLst/>
            <a:gdLst>
              <a:gd name="connsiteX0" fmla="*/ 30 w 10961"/>
              <a:gd name="connsiteY0" fmla="*/ 11 h 2243"/>
              <a:gd name="connsiteX1" fmla="*/ 10961 w 10961"/>
              <a:gd name="connsiteY1" fmla="*/ 0 h 2243"/>
              <a:gd name="connsiteX2" fmla="*/ 10961 w 10961"/>
              <a:gd name="connsiteY2" fmla="*/ 2240 h 2243"/>
              <a:gd name="connsiteX3" fmla="*/ 0 w 10961"/>
              <a:gd name="connsiteY3" fmla="*/ 2243 h 2243"/>
              <a:gd name="connsiteX4" fmla="*/ 30 w 10961"/>
              <a:gd name="connsiteY4" fmla="*/ 11 h 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1" h="2243">
                <a:moveTo>
                  <a:pt x="30" y="11"/>
                </a:moveTo>
                <a:lnTo>
                  <a:pt x="10961" y="0"/>
                </a:lnTo>
                <a:lnTo>
                  <a:pt x="10961" y="2240"/>
                </a:lnTo>
                <a:lnTo>
                  <a:pt x="0" y="2243"/>
                </a:lnTo>
                <a:cubicBezTo>
                  <a:pt x="342" y="1229"/>
                  <a:pt x="162" y="447"/>
                  <a:pt x="30" y="11"/>
                </a:cubicBezTo>
                <a:close/>
              </a:path>
            </a:pathLst>
          </a:custGeom>
          <a:solidFill>
            <a:srgbClr val="014B8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Shape 784"/>
          <p:cNvSpPr/>
          <p:nvPr/>
        </p:nvSpPr>
        <p:spPr>
          <a:xfrm>
            <a:off x="1379513" y="1600200"/>
            <a:ext cx="3657600" cy="3657600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Shape 784"/>
          <p:cNvSpPr>
            <a:spLocks noChangeAspect="1"/>
          </p:cNvSpPr>
          <p:nvPr/>
        </p:nvSpPr>
        <p:spPr>
          <a:xfrm>
            <a:off x="1699902" y="1920589"/>
            <a:ext cx="3016822" cy="3016822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24879" y="2247801"/>
            <a:ext cx="2566868" cy="2524957"/>
            <a:chOff x="3511" y="3884"/>
            <a:chExt cx="3083" cy="3033"/>
          </a:xfrm>
        </p:grpSpPr>
        <p:sp>
          <p:nvSpPr>
            <p:cNvPr id="30" name="任意多边形 29"/>
            <p:cNvSpPr/>
            <p:nvPr/>
          </p:nvSpPr>
          <p:spPr>
            <a:xfrm>
              <a:off x="3898" y="4130"/>
              <a:ext cx="2354" cy="2354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2700" cap="flat">
              <a:solidFill>
                <a:srgbClr val="4284FF"/>
              </a:solidFill>
              <a:bevel/>
            </a:ln>
          </p:spPr>
        </p:sp>
        <p:grpSp>
          <p:nvGrpSpPr>
            <p:cNvPr id="31" name="组合 30"/>
            <p:cNvGrpSpPr/>
            <p:nvPr/>
          </p:nvGrpSpPr>
          <p:grpSpPr>
            <a:xfrm>
              <a:off x="3511" y="3884"/>
              <a:ext cx="3083" cy="3033"/>
              <a:chOff x="2946401" y="635945"/>
              <a:chExt cx="6299198" cy="6195712"/>
            </a:xfrm>
            <a:solidFill>
              <a:srgbClr val="4284FF"/>
            </a:solidFill>
          </p:grpSpPr>
          <p:sp>
            <p:nvSpPr>
              <p:cNvPr id="32" name="任意多边形 31"/>
              <p:cNvSpPr/>
              <p:nvPr/>
            </p:nvSpPr>
            <p:spPr>
              <a:xfrm rot="3198000">
                <a:off x="3170339" y="1940283"/>
                <a:ext cx="949490" cy="1397365"/>
              </a:xfrm>
              <a:custGeom>
                <a:avLst/>
                <a:gdLst>
                  <a:gd name="connsiteX0" fmla="*/ 0 w 667469"/>
                  <a:gd name="connsiteY0" fmla="*/ 488662 h 982315"/>
                  <a:gd name="connsiteX1" fmla="*/ 335082 w 667469"/>
                  <a:gd name="connsiteY1" fmla="*/ 0 h 982315"/>
                  <a:gd name="connsiteX2" fmla="*/ 670163 w 667469"/>
                  <a:gd name="connsiteY2" fmla="*/ 488662 h 982315"/>
                  <a:gd name="connsiteX3" fmla="*/ 335082 w 667469"/>
                  <a:gd name="connsiteY3" fmla="*/ 984306 h 9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667469" h="982315">
                    <a:moveTo>
                      <a:pt x="65302" y="0"/>
                    </a:moveTo>
                    <a:cubicBezTo>
                      <a:pt x="165156" y="370326"/>
                      <a:pt x="379257" y="693778"/>
                      <a:pt x="667469" y="930225"/>
                    </a:cubicBezTo>
                    <a:lnTo>
                      <a:pt x="623759" y="982315"/>
                    </a:lnTo>
                    <a:cubicBezTo>
                      <a:pt x="325399" y="737336"/>
                      <a:pt x="103675" y="402447"/>
                      <a:pt x="0" y="19056"/>
                    </a:cubicBezTo>
                    <a:lnTo>
                      <a:pt x="65302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3" name="任意多边形 32"/>
              <p:cNvSpPr/>
              <p:nvPr/>
            </p:nvSpPr>
            <p:spPr>
              <a:xfrm>
                <a:off x="7139638" y="3523067"/>
                <a:ext cx="1939633" cy="2777929"/>
              </a:xfrm>
              <a:custGeom>
                <a:avLst/>
                <a:gdLst>
                  <a:gd name="connsiteX0" fmla="*/ 0 w 1363516"/>
                  <a:gd name="connsiteY0" fmla="*/ 978500 h 1952820"/>
                  <a:gd name="connsiteX1" fmla="*/ 680094 w 1363516"/>
                  <a:gd name="connsiteY1" fmla="*/ 0 h 1952820"/>
                  <a:gd name="connsiteX2" fmla="*/ 1360187 w 1363516"/>
                  <a:gd name="connsiteY2" fmla="*/ 978500 h 1952820"/>
                  <a:gd name="connsiteX3" fmla="*/ 680094 w 1363516"/>
                  <a:gd name="connsiteY3" fmla="*/ 1950069 h 19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363516" h="1952820">
                    <a:moveTo>
                      <a:pt x="882048" y="1379309"/>
                    </a:moveTo>
                    <a:cubicBezTo>
                      <a:pt x="646172" y="1651617"/>
                      <a:pt x="352045" y="1843608"/>
                      <a:pt x="34220" y="1952820"/>
                    </a:cubicBezTo>
                    <a:lnTo>
                      <a:pt x="0" y="1825110"/>
                    </a:lnTo>
                    <a:cubicBezTo>
                      <a:pt x="293220" y="1722700"/>
                      <a:pt x="564448" y="1544571"/>
                      <a:pt x="782390" y="1292980"/>
                    </a:cubicBezTo>
                    <a:cubicBezTo>
                      <a:pt x="1104850" y="920717"/>
                      <a:pt x="1251469" y="455934"/>
                      <a:pt x="1229520" y="0"/>
                    </a:cubicBezTo>
                    <a:lnTo>
                      <a:pt x="1361517" y="0"/>
                    </a:lnTo>
                    <a:cubicBezTo>
                      <a:pt x="1383390" y="486578"/>
                      <a:pt x="1226131" y="982095"/>
                      <a:pt x="882048" y="1379309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4" name="任意多边形 33"/>
              <p:cNvSpPr/>
              <p:nvPr/>
            </p:nvSpPr>
            <p:spPr>
              <a:xfrm rot="7800000">
                <a:off x="8577377" y="1751027"/>
                <a:ext cx="478608" cy="857836"/>
              </a:xfrm>
              <a:custGeom>
                <a:avLst/>
                <a:gdLst>
                  <a:gd name="connsiteX0" fmla="*/ 0 w 336450"/>
                  <a:gd name="connsiteY0" fmla="*/ 303845 h 603038"/>
                  <a:gd name="connsiteX1" fmla="*/ 166817 w 336450"/>
                  <a:gd name="connsiteY1" fmla="*/ 0 h 603038"/>
                  <a:gd name="connsiteX2" fmla="*/ 333634 w 336450"/>
                  <a:gd name="connsiteY2" fmla="*/ 303845 h 603038"/>
                  <a:gd name="connsiteX3" fmla="*/ 166817 w 336450"/>
                  <a:gd name="connsiteY3" fmla="*/ 601732 h 60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336450" h="603038">
                    <a:moveTo>
                      <a:pt x="238311" y="0"/>
                    </a:moveTo>
                    <a:lnTo>
                      <a:pt x="336450" y="56661"/>
                    </a:lnTo>
                    <a:cubicBezTo>
                      <a:pt x="230098" y="221965"/>
                      <a:pt x="154323" y="407130"/>
                      <a:pt x="115298" y="603038"/>
                    </a:cubicBezTo>
                    <a:lnTo>
                      <a:pt x="0" y="603038"/>
                    </a:lnTo>
                    <a:cubicBezTo>
                      <a:pt x="40087" y="386735"/>
                      <a:pt x="121909" y="182201"/>
                      <a:pt x="238311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5" name="任意多边形 34"/>
              <p:cNvSpPr/>
              <p:nvPr/>
            </p:nvSpPr>
            <p:spPr>
              <a:xfrm>
                <a:off x="4211184" y="5303937"/>
                <a:ext cx="3830800" cy="898369"/>
              </a:xfrm>
              <a:custGeom>
                <a:avLst/>
                <a:gdLst>
                  <a:gd name="connsiteX0" fmla="*/ 0 w 2692961"/>
                  <a:gd name="connsiteY0" fmla="*/ 312846 h 631532"/>
                  <a:gd name="connsiteX1" fmla="*/ 1346484 w 2692961"/>
                  <a:gd name="connsiteY1" fmla="*/ 0 h 631532"/>
                  <a:gd name="connsiteX2" fmla="*/ 2692961 w 2692961"/>
                  <a:gd name="connsiteY2" fmla="*/ 312846 h 631532"/>
                  <a:gd name="connsiteX3" fmla="*/ 1346484 w 2692961"/>
                  <a:gd name="connsiteY3" fmla="*/ 632645 h 63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692961" h="631532">
                    <a:moveTo>
                      <a:pt x="1356881" y="631532"/>
                    </a:moveTo>
                    <a:cubicBezTo>
                      <a:pt x="821712" y="631532"/>
                      <a:pt x="339329" y="403634"/>
                      <a:pt x="0" y="38840"/>
                    </a:cubicBezTo>
                    <a:lnTo>
                      <a:pt x="55987" y="0"/>
                    </a:lnTo>
                    <a:cubicBezTo>
                      <a:pt x="382681" y="347258"/>
                      <a:pt x="844702" y="563817"/>
                      <a:pt x="1356881" y="563817"/>
                    </a:cubicBezTo>
                    <a:cubicBezTo>
                      <a:pt x="1859902" y="563817"/>
                      <a:pt x="2314542" y="354934"/>
                      <a:pt x="2640118" y="18505"/>
                    </a:cubicBezTo>
                    <a:lnTo>
                      <a:pt x="2692961" y="60844"/>
                    </a:lnTo>
                    <a:cubicBezTo>
                      <a:pt x="2354868" y="412775"/>
                      <a:pt x="1881213" y="631532"/>
                      <a:pt x="1356881" y="631532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6" name="任意多边形 35"/>
              <p:cNvSpPr/>
              <p:nvPr/>
            </p:nvSpPr>
            <p:spPr>
              <a:xfrm>
                <a:off x="6312195" y="877565"/>
                <a:ext cx="2504484" cy="2726285"/>
              </a:xfrm>
              <a:custGeom>
                <a:avLst/>
                <a:gdLst>
                  <a:gd name="connsiteX0" fmla="*/ 0 w 1760593"/>
                  <a:gd name="connsiteY0" fmla="*/ 958261 h 1916515"/>
                  <a:gd name="connsiteX1" fmla="*/ 880293 w 1760593"/>
                  <a:gd name="connsiteY1" fmla="*/ 0 h 1916515"/>
                  <a:gd name="connsiteX2" fmla="*/ 1763200 w 1760593"/>
                  <a:gd name="connsiteY2" fmla="*/ 958261 h 1916515"/>
                  <a:gd name="connsiteX3" fmla="*/ 880293 w 1760593"/>
                  <a:gd name="connsiteY3" fmla="*/ 1916515 h 191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760593" h="1916515">
                    <a:moveTo>
                      <a:pt x="1760593" y="1876197"/>
                    </a:moveTo>
                    <a:cubicBezTo>
                      <a:pt x="1760593" y="1889672"/>
                      <a:pt x="1760593" y="1903108"/>
                      <a:pt x="1760593" y="1916515"/>
                    </a:cubicBezTo>
                    <a:lnTo>
                      <a:pt x="1692269" y="1916515"/>
                    </a:lnTo>
                    <a:cubicBezTo>
                      <a:pt x="1692558" y="1903116"/>
                      <a:pt x="1692710" y="1889672"/>
                      <a:pt x="1692710" y="1876197"/>
                    </a:cubicBezTo>
                    <a:cubicBezTo>
                      <a:pt x="1692710" y="917708"/>
                      <a:pt x="948518" y="133029"/>
                      <a:pt x="6417" y="68452"/>
                    </a:cubicBezTo>
                    <a:lnTo>
                      <a:pt x="0" y="0"/>
                    </a:lnTo>
                    <a:cubicBezTo>
                      <a:pt x="982657" y="61555"/>
                      <a:pt x="1760593" y="878028"/>
                      <a:pt x="1760593" y="1876197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7" name="任意多边形 36"/>
              <p:cNvSpPr/>
              <p:nvPr/>
            </p:nvSpPr>
            <p:spPr>
              <a:xfrm>
                <a:off x="4540482" y="635945"/>
                <a:ext cx="3268619" cy="653593"/>
              </a:xfrm>
              <a:custGeom>
                <a:avLst/>
                <a:gdLst>
                  <a:gd name="connsiteX0" fmla="*/ 0 w 2297761"/>
                  <a:gd name="connsiteY0" fmla="*/ 231330 h 459461"/>
                  <a:gd name="connsiteX1" fmla="*/ 1148884 w 2297761"/>
                  <a:gd name="connsiteY1" fmla="*/ 0 h 459461"/>
                  <a:gd name="connsiteX2" fmla="*/ 2297761 w 2297761"/>
                  <a:gd name="connsiteY2" fmla="*/ 231330 h 459461"/>
                  <a:gd name="connsiteX3" fmla="*/ 1148884 w 2297761"/>
                  <a:gd name="connsiteY3" fmla="*/ 457839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7" y="91568"/>
                      <a:pt x="1175766" y="91568"/>
                    </a:cubicBezTo>
                    <a:cubicBezTo>
                      <a:pt x="750933" y="91568"/>
                      <a:pt x="365951" y="231969"/>
                      <a:pt x="85592" y="459461"/>
                    </a:cubicBezTo>
                    <a:lnTo>
                      <a:pt x="0" y="400357"/>
                    </a:lnTo>
                    <a:cubicBezTo>
                      <a:pt x="301063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8" name="任意多边形 37"/>
              <p:cNvSpPr/>
              <p:nvPr/>
            </p:nvSpPr>
            <p:spPr>
              <a:xfrm rot="13926000">
                <a:off x="2495867" y="4870551"/>
                <a:ext cx="3268616" cy="653595"/>
              </a:xfrm>
              <a:custGeom>
                <a:avLst/>
                <a:gdLst>
                  <a:gd name="connsiteX0" fmla="*/ 0 w 2297761"/>
                  <a:gd name="connsiteY0" fmla="*/ 231329 h 459461"/>
                  <a:gd name="connsiteX1" fmla="*/ 1148877 w 2297761"/>
                  <a:gd name="connsiteY1" fmla="*/ 0 h 459461"/>
                  <a:gd name="connsiteX2" fmla="*/ 2297761 w 2297761"/>
                  <a:gd name="connsiteY2" fmla="*/ 231329 h 459461"/>
                  <a:gd name="connsiteX3" fmla="*/ 1148877 w 2297761"/>
                  <a:gd name="connsiteY3" fmla="*/ 457838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0" y="91568"/>
                      <a:pt x="1175766" y="91568"/>
                    </a:cubicBezTo>
                    <a:cubicBezTo>
                      <a:pt x="750933" y="91568"/>
                      <a:pt x="365951" y="231968"/>
                      <a:pt x="85592" y="459461"/>
                    </a:cubicBezTo>
                    <a:lnTo>
                      <a:pt x="0" y="400357"/>
                    </a:lnTo>
                    <a:cubicBezTo>
                      <a:pt x="301062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42" name="文本框 41"/>
            <p:cNvSpPr txBox="1"/>
            <p:nvPr/>
          </p:nvSpPr>
          <p:spPr>
            <a:xfrm>
              <a:off x="4141" y="4667"/>
              <a:ext cx="1901" cy="12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雷锋PPT网 www.lfppt.com"/>
          <p:cNvSpPr/>
          <p:nvPr/>
        </p:nvSpPr>
        <p:spPr>
          <a:xfrm>
            <a:off x="5788152" y="2899265"/>
            <a:ext cx="4603542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6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实施计划</a:t>
            </a:r>
            <a:endParaRPr lang="zh-CN" altLang="en-US" sz="6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2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2" bldLvl="0" animBg="1" autoUpdateAnimBg="0"/>
      <p:bldP spid="41" grpId="0" bldLvl="0" animBg="1"/>
      <p:bldP spid="60" grpId="0" bldLvl="0" animBg="1"/>
      <p:bldP spid="18" grpId="0" bldLvl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项目融资</a:t>
            </a:r>
            <a:endParaRPr lang="zh-CN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8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" name="文本框 59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193165" y="1915160"/>
            <a:ext cx="9805670" cy="3855720"/>
            <a:chOff x="1878" y="3016"/>
            <a:chExt cx="15442" cy="6072"/>
          </a:xfrm>
        </p:grpSpPr>
        <p:grpSp>
          <p:nvGrpSpPr>
            <p:cNvPr id="8" name="93c70662-8706-4c60-a351-89925c14348d"/>
            <p:cNvGrpSpPr>
              <a:grpSpLocks noChangeAspect="1"/>
            </p:cNvGrpSpPr>
            <p:nvPr/>
          </p:nvGrpSpPr>
          <p:grpSpPr>
            <a:xfrm>
              <a:off x="1878" y="3016"/>
              <a:ext cx="15442" cy="6073"/>
              <a:chOff x="1193300" y="1960884"/>
              <a:chExt cx="9805401" cy="3856636"/>
            </a:xfrm>
          </p:grpSpPr>
          <p:sp>
            <p:nvSpPr>
              <p:cNvPr id="9" name="Freeform: Shape 1"/>
              <p:cNvSpPr/>
              <p:nvPr/>
            </p:nvSpPr>
            <p:spPr>
              <a:xfrm>
                <a:off x="2156112" y="1960884"/>
                <a:ext cx="3378692" cy="1926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Freeform: Shape 2"/>
              <p:cNvSpPr/>
              <p:nvPr/>
            </p:nvSpPr>
            <p:spPr>
              <a:xfrm>
                <a:off x="5440507" y="2534593"/>
                <a:ext cx="197889" cy="20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: Shape 3"/>
              <p:cNvSpPr/>
              <p:nvPr/>
            </p:nvSpPr>
            <p:spPr>
              <a:xfrm>
                <a:off x="2626722" y="3774741"/>
                <a:ext cx="2467721" cy="1543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: Shape 4"/>
              <p:cNvSpPr/>
              <p:nvPr/>
            </p:nvSpPr>
            <p:spPr>
              <a:xfrm>
                <a:off x="4990862" y="4797993"/>
                <a:ext cx="204506" cy="19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: Shape 6"/>
              <p:cNvSpPr/>
              <p:nvPr/>
            </p:nvSpPr>
            <p:spPr>
              <a:xfrm>
                <a:off x="3049208" y="2429184"/>
                <a:ext cx="2469998" cy="1473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: Shape 7"/>
              <p:cNvSpPr/>
              <p:nvPr/>
            </p:nvSpPr>
            <p:spPr>
              <a:xfrm>
                <a:off x="2973493" y="2741924"/>
                <a:ext cx="200584" cy="200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78"/>
                    </a:moveTo>
                    <a:lnTo>
                      <a:pt x="5722" y="0"/>
                    </a:lnTo>
                    <a:lnTo>
                      <a:pt x="0" y="21600"/>
                    </a:lnTo>
                    <a:lnTo>
                      <a:pt x="21600" y="1587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: Shape 8"/>
              <p:cNvSpPr/>
              <p:nvPr/>
            </p:nvSpPr>
            <p:spPr>
              <a:xfrm>
                <a:off x="2692295" y="3887855"/>
                <a:ext cx="3319106" cy="19296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: Shape 9"/>
              <p:cNvSpPr/>
              <p:nvPr/>
            </p:nvSpPr>
            <p:spPr>
              <a:xfrm>
                <a:off x="2632805" y="5168100"/>
                <a:ext cx="201883" cy="200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6" y="21600"/>
                    </a:moveTo>
                    <a:lnTo>
                      <a:pt x="21600" y="5722"/>
                    </a:lnTo>
                    <a:lnTo>
                      <a:pt x="0" y="0"/>
                    </a:lnTo>
                    <a:lnTo>
                      <a:pt x="5826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: Shape 12"/>
              <p:cNvSpPr/>
              <p:nvPr/>
            </p:nvSpPr>
            <p:spPr>
              <a:xfrm>
                <a:off x="6183292" y="1960884"/>
                <a:ext cx="3378691" cy="1926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: Shape 13"/>
              <p:cNvSpPr/>
              <p:nvPr/>
            </p:nvSpPr>
            <p:spPr>
              <a:xfrm>
                <a:off x="9467688" y="2534593"/>
                <a:ext cx="197889" cy="2045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: Shape 14"/>
              <p:cNvSpPr/>
              <p:nvPr/>
            </p:nvSpPr>
            <p:spPr>
              <a:xfrm>
                <a:off x="6653902" y="3774741"/>
                <a:ext cx="2467721" cy="1543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: Shape 15"/>
              <p:cNvSpPr/>
              <p:nvPr/>
            </p:nvSpPr>
            <p:spPr>
              <a:xfrm>
                <a:off x="9018042" y="4797992"/>
                <a:ext cx="204506" cy="197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: Shape 16"/>
              <p:cNvSpPr/>
              <p:nvPr/>
            </p:nvSpPr>
            <p:spPr>
              <a:xfrm>
                <a:off x="7076389" y="2429184"/>
                <a:ext cx="2469998" cy="1473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: Shape 17"/>
              <p:cNvSpPr/>
              <p:nvPr/>
            </p:nvSpPr>
            <p:spPr>
              <a:xfrm>
                <a:off x="6719476" y="3887855"/>
                <a:ext cx="3319106" cy="19296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38100" cap="flat">
                <a:solidFill>
                  <a:schemeClr val="bg1">
                    <a:alpha val="41673"/>
                  </a:scheme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24"/>
              <p:cNvSpPr/>
              <p:nvPr/>
            </p:nvSpPr>
            <p:spPr>
              <a:xfrm>
                <a:off x="7515657" y="3405268"/>
                <a:ext cx="1015975" cy="1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wrap="none" lIns="22860" rIns="22860" anchor="ctr">
                <a:normAutofit/>
              </a:bodyPr>
              <a:lstStyle/>
              <a:p>
                <a:pPr lvl="0" algn="ctr">
                  <a:defRPr sz="2400">
                    <a:solidFill>
                      <a:srgbClr val="767982"/>
                    </a:solidFill>
                  </a:defRPr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: Shape 25"/>
              <p:cNvSpPr/>
              <p:nvPr/>
            </p:nvSpPr>
            <p:spPr>
              <a:xfrm>
                <a:off x="3571656" y="3405268"/>
                <a:ext cx="1015975" cy="1015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wrap="none" lIns="22860" rIns="22860" anchor="ctr">
                <a:normAutofit/>
              </a:bodyPr>
              <a:lstStyle/>
              <a:p>
                <a:pPr lvl="0" algn="ctr">
                  <a:defRPr sz="2400">
                    <a:solidFill>
                      <a:srgbClr val="767982"/>
                    </a:solidFill>
                  </a:defRPr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Group 40"/>
              <p:cNvGrpSpPr/>
              <p:nvPr/>
            </p:nvGrpSpPr>
            <p:grpSpPr>
              <a:xfrm>
                <a:off x="1193300" y="2927736"/>
                <a:ext cx="1925625" cy="1922932"/>
                <a:chOff x="1193300" y="2927736"/>
                <a:chExt cx="1925625" cy="1922932"/>
              </a:xfrm>
            </p:grpSpPr>
            <p:sp>
              <p:nvSpPr>
                <p:cNvPr id="58" name="Freeform: Shape 5"/>
                <p:cNvSpPr/>
                <p:nvPr/>
              </p:nvSpPr>
              <p:spPr>
                <a:xfrm>
                  <a:off x="1193300" y="2927736"/>
                  <a:ext cx="1925625" cy="1922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014B8A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Freeform: Shape 29"/>
                <p:cNvSpPr>
                  <a:spLocks noChangeAspect="1"/>
                </p:cNvSpPr>
                <p:nvPr/>
              </p:nvSpPr>
              <p:spPr bwMode="auto">
                <a:xfrm>
                  <a:off x="1954724" y="3446051"/>
                  <a:ext cx="402778" cy="468208"/>
                </a:xfrm>
                <a:custGeom>
                  <a:avLst/>
                  <a:gdLst>
                    <a:gd name="connsiteX0" fmla="*/ 144647 w 290884"/>
                    <a:gd name="connsiteY0" fmla="*/ 246063 h 338138"/>
                    <a:gd name="connsiteX1" fmla="*/ 110656 w 290884"/>
                    <a:gd name="connsiteY1" fmla="*/ 261816 h 338138"/>
                    <a:gd name="connsiteX2" fmla="*/ 144647 w 290884"/>
                    <a:gd name="connsiteY2" fmla="*/ 314326 h 338138"/>
                    <a:gd name="connsiteX3" fmla="*/ 177331 w 290884"/>
                    <a:gd name="connsiteY3" fmla="*/ 261816 h 338138"/>
                    <a:gd name="connsiteX4" fmla="*/ 144647 w 290884"/>
                    <a:gd name="connsiteY4" fmla="*/ 246063 h 338138"/>
                    <a:gd name="connsiteX5" fmla="*/ 186856 w 290884"/>
                    <a:gd name="connsiteY5" fmla="*/ 222250 h 338138"/>
                    <a:gd name="connsiteX6" fmla="*/ 181776 w 290884"/>
                    <a:gd name="connsiteY6" fmla="*/ 224790 h 338138"/>
                    <a:gd name="connsiteX7" fmla="*/ 167806 w 290884"/>
                    <a:gd name="connsiteY7" fmla="*/ 233680 h 338138"/>
                    <a:gd name="connsiteX8" fmla="*/ 183046 w 290884"/>
                    <a:gd name="connsiteY8" fmla="*/ 241300 h 338138"/>
                    <a:gd name="connsiteX9" fmla="*/ 186856 w 290884"/>
                    <a:gd name="connsiteY9" fmla="*/ 222250 h 338138"/>
                    <a:gd name="connsiteX10" fmla="*/ 102719 w 290884"/>
                    <a:gd name="connsiteY10" fmla="*/ 222250 h 338138"/>
                    <a:gd name="connsiteX11" fmla="*/ 105470 w 290884"/>
                    <a:gd name="connsiteY11" fmla="*/ 241300 h 338138"/>
                    <a:gd name="connsiteX12" fmla="*/ 123357 w 290884"/>
                    <a:gd name="connsiteY12" fmla="*/ 233680 h 338138"/>
                    <a:gd name="connsiteX13" fmla="*/ 106846 w 290884"/>
                    <a:gd name="connsiteY13" fmla="*/ 224790 h 338138"/>
                    <a:gd name="connsiteX14" fmla="*/ 102719 w 290884"/>
                    <a:gd name="connsiteY14" fmla="*/ 222250 h 338138"/>
                    <a:gd name="connsiteX15" fmla="*/ 233044 w 290884"/>
                    <a:gd name="connsiteY15" fmla="*/ 184150 h 338138"/>
                    <a:gd name="connsiteX16" fmla="*/ 209321 w 290884"/>
                    <a:gd name="connsiteY16" fmla="*/ 203710 h 338138"/>
                    <a:gd name="connsiteX17" fmla="*/ 202731 w 290884"/>
                    <a:gd name="connsiteY17" fmla="*/ 249351 h 338138"/>
                    <a:gd name="connsiteX18" fmla="*/ 246223 w 290884"/>
                    <a:gd name="connsiteY18" fmla="*/ 257175 h 338138"/>
                    <a:gd name="connsiteX19" fmla="*/ 265992 w 290884"/>
                    <a:gd name="connsiteY19" fmla="*/ 250655 h 338138"/>
                    <a:gd name="connsiteX20" fmla="*/ 233044 w 290884"/>
                    <a:gd name="connsiteY20" fmla="*/ 184150 h 338138"/>
                    <a:gd name="connsiteX21" fmla="*/ 56261 w 290884"/>
                    <a:gd name="connsiteY21" fmla="*/ 184150 h 338138"/>
                    <a:gd name="connsiteX22" fmla="*/ 21995 w 290884"/>
                    <a:gd name="connsiteY22" fmla="*/ 250655 h 338138"/>
                    <a:gd name="connsiteX23" fmla="*/ 43082 w 290884"/>
                    <a:gd name="connsiteY23" fmla="*/ 257175 h 338138"/>
                    <a:gd name="connsiteX24" fmla="*/ 85256 w 290884"/>
                    <a:gd name="connsiteY24" fmla="*/ 249351 h 338138"/>
                    <a:gd name="connsiteX25" fmla="*/ 78666 w 290884"/>
                    <a:gd name="connsiteY25" fmla="*/ 203710 h 338138"/>
                    <a:gd name="connsiteX26" fmla="*/ 56261 w 290884"/>
                    <a:gd name="connsiteY26" fmla="*/ 184150 h 338138"/>
                    <a:gd name="connsiteX27" fmla="*/ 210669 w 290884"/>
                    <a:gd name="connsiteY27" fmla="*/ 163513 h 338138"/>
                    <a:gd name="connsiteX28" fmla="*/ 210669 w 290884"/>
                    <a:gd name="connsiteY28" fmla="*/ 169070 h 338138"/>
                    <a:gd name="connsiteX29" fmla="*/ 210669 w 290884"/>
                    <a:gd name="connsiteY29" fmla="*/ 174626 h 338138"/>
                    <a:gd name="connsiteX30" fmla="*/ 217019 w 290884"/>
                    <a:gd name="connsiteY30" fmla="*/ 169070 h 338138"/>
                    <a:gd name="connsiteX31" fmla="*/ 210669 w 290884"/>
                    <a:gd name="connsiteY31" fmla="*/ 163513 h 338138"/>
                    <a:gd name="connsiteX32" fmla="*/ 77319 w 290884"/>
                    <a:gd name="connsiteY32" fmla="*/ 163513 h 338138"/>
                    <a:gd name="connsiteX33" fmla="*/ 70969 w 290884"/>
                    <a:gd name="connsiteY33" fmla="*/ 169070 h 338138"/>
                    <a:gd name="connsiteX34" fmla="*/ 77319 w 290884"/>
                    <a:gd name="connsiteY34" fmla="*/ 174626 h 338138"/>
                    <a:gd name="connsiteX35" fmla="*/ 77319 w 290884"/>
                    <a:gd name="connsiteY35" fmla="*/ 169070 h 338138"/>
                    <a:gd name="connsiteX36" fmla="*/ 77319 w 290884"/>
                    <a:gd name="connsiteY36" fmla="*/ 163513 h 338138"/>
                    <a:gd name="connsiteX37" fmla="*/ 144788 w 290884"/>
                    <a:gd name="connsiteY37" fmla="*/ 150813 h 338138"/>
                    <a:gd name="connsiteX38" fmla="*/ 163045 w 290884"/>
                    <a:gd name="connsiteY38" fmla="*/ 169070 h 338138"/>
                    <a:gd name="connsiteX39" fmla="*/ 144788 w 290884"/>
                    <a:gd name="connsiteY39" fmla="*/ 187327 h 338138"/>
                    <a:gd name="connsiteX40" fmla="*/ 126531 w 290884"/>
                    <a:gd name="connsiteY40" fmla="*/ 169070 h 338138"/>
                    <a:gd name="connsiteX41" fmla="*/ 144788 w 290884"/>
                    <a:gd name="connsiteY41" fmla="*/ 150813 h 338138"/>
                    <a:gd name="connsiteX42" fmla="*/ 145444 w 290884"/>
                    <a:gd name="connsiteY42" fmla="*/ 114300 h 338138"/>
                    <a:gd name="connsiteX43" fmla="*/ 119215 w 290884"/>
                    <a:gd name="connsiteY43" fmla="*/ 130293 h 338138"/>
                    <a:gd name="connsiteX44" fmla="*/ 100855 w 290884"/>
                    <a:gd name="connsiteY44" fmla="*/ 144952 h 338138"/>
                    <a:gd name="connsiteX45" fmla="*/ 99544 w 290884"/>
                    <a:gd name="connsiteY45" fmla="*/ 168941 h 338138"/>
                    <a:gd name="connsiteX46" fmla="*/ 100855 w 290884"/>
                    <a:gd name="connsiteY46" fmla="*/ 192930 h 338138"/>
                    <a:gd name="connsiteX47" fmla="*/ 119215 w 290884"/>
                    <a:gd name="connsiteY47" fmla="*/ 206257 h 338138"/>
                    <a:gd name="connsiteX48" fmla="*/ 145444 w 290884"/>
                    <a:gd name="connsiteY48" fmla="*/ 222250 h 338138"/>
                    <a:gd name="connsiteX49" fmla="*/ 170361 w 290884"/>
                    <a:gd name="connsiteY49" fmla="*/ 206257 h 338138"/>
                    <a:gd name="connsiteX50" fmla="*/ 190032 w 290884"/>
                    <a:gd name="connsiteY50" fmla="*/ 192930 h 338138"/>
                    <a:gd name="connsiteX51" fmla="*/ 190032 w 290884"/>
                    <a:gd name="connsiteY51" fmla="*/ 168941 h 338138"/>
                    <a:gd name="connsiteX52" fmla="*/ 190032 w 290884"/>
                    <a:gd name="connsiteY52" fmla="*/ 144952 h 338138"/>
                    <a:gd name="connsiteX53" fmla="*/ 170361 w 290884"/>
                    <a:gd name="connsiteY53" fmla="*/ 130293 h 338138"/>
                    <a:gd name="connsiteX54" fmla="*/ 145444 w 290884"/>
                    <a:gd name="connsiteY54" fmla="*/ 114300 h 338138"/>
                    <a:gd name="connsiteX55" fmla="*/ 183046 w 290884"/>
                    <a:gd name="connsiteY55" fmla="*/ 96838 h 338138"/>
                    <a:gd name="connsiteX56" fmla="*/ 167806 w 290884"/>
                    <a:gd name="connsiteY56" fmla="*/ 103188 h 338138"/>
                    <a:gd name="connsiteX57" fmla="*/ 181776 w 290884"/>
                    <a:gd name="connsiteY57" fmla="*/ 113348 h 338138"/>
                    <a:gd name="connsiteX58" fmla="*/ 186856 w 290884"/>
                    <a:gd name="connsiteY58" fmla="*/ 115888 h 338138"/>
                    <a:gd name="connsiteX59" fmla="*/ 183046 w 290884"/>
                    <a:gd name="connsiteY59" fmla="*/ 96838 h 338138"/>
                    <a:gd name="connsiteX60" fmla="*/ 105470 w 290884"/>
                    <a:gd name="connsiteY60" fmla="*/ 96838 h 338138"/>
                    <a:gd name="connsiteX61" fmla="*/ 102719 w 290884"/>
                    <a:gd name="connsiteY61" fmla="*/ 115888 h 338138"/>
                    <a:gd name="connsiteX62" fmla="*/ 106846 w 290884"/>
                    <a:gd name="connsiteY62" fmla="*/ 113348 h 338138"/>
                    <a:gd name="connsiteX63" fmla="*/ 123357 w 290884"/>
                    <a:gd name="connsiteY63" fmla="*/ 103188 h 338138"/>
                    <a:gd name="connsiteX64" fmla="*/ 105470 w 290884"/>
                    <a:gd name="connsiteY64" fmla="*/ 96838 h 338138"/>
                    <a:gd name="connsiteX65" fmla="*/ 246901 w 290884"/>
                    <a:gd name="connsiteY65" fmla="*/ 79375 h 338138"/>
                    <a:gd name="connsiteX66" fmla="*/ 202731 w 290884"/>
                    <a:gd name="connsiteY66" fmla="*/ 88503 h 338138"/>
                    <a:gd name="connsiteX67" fmla="*/ 209424 w 290884"/>
                    <a:gd name="connsiteY67" fmla="*/ 134144 h 338138"/>
                    <a:gd name="connsiteX68" fmla="*/ 233517 w 290884"/>
                    <a:gd name="connsiteY68" fmla="*/ 152400 h 338138"/>
                    <a:gd name="connsiteX69" fmla="*/ 250917 w 290884"/>
                    <a:gd name="connsiteY69" fmla="*/ 132840 h 338138"/>
                    <a:gd name="connsiteX70" fmla="*/ 266979 w 290884"/>
                    <a:gd name="connsiteY70" fmla="*/ 85895 h 338138"/>
                    <a:gd name="connsiteX71" fmla="*/ 246901 w 290884"/>
                    <a:gd name="connsiteY71" fmla="*/ 79375 h 338138"/>
                    <a:gd name="connsiteX72" fmla="*/ 43420 w 290884"/>
                    <a:gd name="connsiteY72" fmla="*/ 79375 h 338138"/>
                    <a:gd name="connsiteX73" fmla="*/ 22503 w 290884"/>
                    <a:gd name="connsiteY73" fmla="*/ 85895 h 338138"/>
                    <a:gd name="connsiteX74" fmla="*/ 38191 w 290884"/>
                    <a:gd name="connsiteY74" fmla="*/ 132840 h 338138"/>
                    <a:gd name="connsiteX75" fmla="*/ 56494 w 290884"/>
                    <a:gd name="connsiteY75" fmla="*/ 152400 h 338138"/>
                    <a:gd name="connsiteX76" fmla="*/ 78719 w 290884"/>
                    <a:gd name="connsiteY76" fmla="*/ 134144 h 338138"/>
                    <a:gd name="connsiteX77" fmla="*/ 85256 w 290884"/>
                    <a:gd name="connsiteY77" fmla="*/ 88503 h 338138"/>
                    <a:gd name="connsiteX78" fmla="*/ 43420 w 290884"/>
                    <a:gd name="connsiteY78" fmla="*/ 79375 h 338138"/>
                    <a:gd name="connsiteX79" fmla="*/ 144647 w 290884"/>
                    <a:gd name="connsiteY79" fmla="*/ 22225 h 338138"/>
                    <a:gd name="connsiteX80" fmla="*/ 110656 w 290884"/>
                    <a:gd name="connsiteY80" fmla="*/ 74942 h 338138"/>
                    <a:gd name="connsiteX81" fmla="*/ 144647 w 290884"/>
                    <a:gd name="connsiteY81" fmla="*/ 92075 h 338138"/>
                    <a:gd name="connsiteX82" fmla="*/ 177331 w 290884"/>
                    <a:gd name="connsiteY82" fmla="*/ 74942 h 338138"/>
                    <a:gd name="connsiteX83" fmla="*/ 144647 w 290884"/>
                    <a:gd name="connsiteY83" fmla="*/ 22225 h 338138"/>
                    <a:gd name="connsiteX84" fmla="*/ 145581 w 290884"/>
                    <a:gd name="connsiteY84" fmla="*/ 0 h 338138"/>
                    <a:gd name="connsiteX85" fmla="*/ 199637 w 290884"/>
                    <a:gd name="connsiteY85" fmla="*/ 67363 h 338138"/>
                    <a:gd name="connsiteX86" fmla="*/ 247101 w 290884"/>
                    <a:gd name="connsiteY86" fmla="*/ 58117 h 338138"/>
                    <a:gd name="connsiteX87" fmla="*/ 285335 w 290884"/>
                    <a:gd name="connsiteY87" fmla="*/ 73968 h 338138"/>
                    <a:gd name="connsiteX88" fmla="*/ 268195 w 290884"/>
                    <a:gd name="connsiteY88" fmla="*/ 145294 h 338138"/>
                    <a:gd name="connsiteX89" fmla="*/ 248419 w 290884"/>
                    <a:gd name="connsiteY89" fmla="*/ 169069 h 338138"/>
                    <a:gd name="connsiteX90" fmla="*/ 285335 w 290884"/>
                    <a:gd name="connsiteY90" fmla="*/ 264170 h 338138"/>
                    <a:gd name="connsiteX91" fmla="*/ 247101 w 290884"/>
                    <a:gd name="connsiteY91" fmla="*/ 280021 h 338138"/>
                    <a:gd name="connsiteX92" fmla="*/ 199637 w 290884"/>
                    <a:gd name="connsiteY92" fmla="*/ 270775 h 338138"/>
                    <a:gd name="connsiteX93" fmla="*/ 145581 w 290884"/>
                    <a:gd name="connsiteY93" fmla="*/ 338138 h 338138"/>
                    <a:gd name="connsiteX94" fmla="*/ 91525 w 290884"/>
                    <a:gd name="connsiteY94" fmla="*/ 270775 h 338138"/>
                    <a:gd name="connsiteX95" fmla="*/ 44061 w 290884"/>
                    <a:gd name="connsiteY95" fmla="*/ 280021 h 338138"/>
                    <a:gd name="connsiteX96" fmla="*/ 5827 w 290884"/>
                    <a:gd name="connsiteY96" fmla="*/ 264170 h 338138"/>
                    <a:gd name="connsiteX97" fmla="*/ 41425 w 290884"/>
                    <a:gd name="connsiteY97" fmla="*/ 169069 h 338138"/>
                    <a:gd name="connsiteX98" fmla="*/ 21648 w 290884"/>
                    <a:gd name="connsiteY98" fmla="*/ 145294 h 338138"/>
                    <a:gd name="connsiteX99" fmla="*/ 5827 w 290884"/>
                    <a:gd name="connsiteY99" fmla="*/ 73968 h 338138"/>
                    <a:gd name="connsiteX100" fmla="*/ 44061 w 290884"/>
                    <a:gd name="connsiteY100" fmla="*/ 58117 h 338138"/>
                    <a:gd name="connsiteX101" fmla="*/ 91525 w 290884"/>
                    <a:gd name="connsiteY101" fmla="*/ 67363 h 338138"/>
                    <a:gd name="connsiteX102" fmla="*/ 145581 w 290884"/>
                    <a:gd name="connsiteY102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290884" h="338138">
                      <a:moveTo>
                        <a:pt x="144647" y="246063"/>
                      </a:moveTo>
                      <a:cubicBezTo>
                        <a:pt x="132881" y="252627"/>
                        <a:pt x="121115" y="257878"/>
                        <a:pt x="110656" y="261816"/>
                      </a:cubicBezTo>
                      <a:cubicBezTo>
                        <a:pt x="119807" y="295948"/>
                        <a:pt x="132881" y="314326"/>
                        <a:pt x="144647" y="314326"/>
                      </a:cubicBezTo>
                      <a:cubicBezTo>
                        <a:pt x="155106" y="314326"/>
                        <a:pt x="168180" y="295948"/>
                        <a:pt x="177331" y="261816"/>
                      </a:cubicBezTo>
                      <a:cubicBezTo>
                        <a:pt x="166872" y="257878"/>
                        <a:pt x="155106" y="252627"/>
                        <a:pt x="144647" y="246063"/>
                      </a:cubicBezTo>
                      <a:close/>
                      <a:moveTo>
                        <a:pt x="186856" y="222250"/>
                      </a:moveTo>
                      <a:cubicBezTo>
                        <a:pt x="184316" y="222250"/>
                        <a:pt x="183046" y="223520"/>
                        <a:pt x="181776" y="224790"/>
                      </a:cubicBezTo>
                      <a:cubicBezTo>
                        <a:pt x="176696" y="228600"/>
                        <a:pt x="171616" y="231140"/>
                        <a:pt x="167806" y="233680"/>
                      </a:cubicBezTo>
                      <a:cubicBezTo>
                        <a:pt x="172886" y="237490"/>
                        <a:pt x="177966" y="238760"/>
                        <a:pt x="183046" y="241300"/>
                      </a:cubicBezTo>
                      <a:cubicBezTo>
                        <a:pt x="184316" y="234950"/>
                        <a:pt x="185586" y="228600"/>
                        <a:pt x="186856" y="222250"/>
                      </a:cubicBezTo>
                      <a:close/>
                      <a:moveTo>
                        <a:pt x="102719" y="222250"/>
                      </a:moveTo>
                      <a:cubicBezTo>
                        <a:pt x="102719" y="228600"/>
                        <a:pt x="104095" y="234950"/>
                        <a:pt x="105470" y="241300"/>
                      </a:cubicBezTo>
                      <a:cubicBezTo>
                        <a:pt x="110974" y="238760"/>
                        <a:pt x="117853" y="237490"/>
                        <a:pt x="123357" y="233680"/>
                      </a:cubicBezTo>
                      <a:cubicBezTo>
                        <a:pt x="117853" y="231140"/>
                        <a:pt x="112350" y="228600"/>
                        <a:pt x="106846" y="224790"/>
                      </a:cubicBezTo>
                      <a:cubicBezTo>
                        <a:pt x="105470" y="223520"/>
                        <a:pt x="104095" y="222250"/>
                        <a:pt x="102719" y="222250"/>
                      </a:cubicBezTo>
                      <a:close/>
                      <a:moveTo>
                        <a:pt x="233044" y="184150"/>
                      </a:moveTo>
                      <a:cubicBezTo>
                        <a:pt x="225136" y="190670"/>
                        <a:pt x="218546" y="197190"/>
                        <a:pt x="209321" y="203710"/>
                      </a:cubicBezTo>
                      <a:cubicBezTo>
                        <a:pt x="208003" y="219359"/>
                        <a:pt x="206685" y="235007"/>
                        <a:pt x="202731" y="249351"/>
                      </a:cubicBezTo>
                      <a:cubicBezTo>
                        <a:pt x="219864" y="254567"/>
                        <a:pt x="234361" y="257175"/>
                        <a:pt x="246223" y="257175"/>
                      </a:cubicBezTo>
                      <a:cubicBezTo>
                        <a:pt x="251494" y="257175"/>
                        <a:pt x="262038" y="257175"/>
                        <a:pt x="265992" y="250655"/>
                      </a:cubicBezTo>
                      <a:cubicBezTo>
                        <a:pt x="272581" y="241527"/>
                        <a:pt x="262038" y="215446"/>
                        <a:pt x="233044" y="184150"/>
                      </a:cubicBezTo>
                      <a:close/>
                      <a:moveTo>
                        <a:pt x="56261" y="184150"/>
                      </a:moveTo>
                      <a:cubicBezTo>
                        <a:pt x="25949" y="215446"/>
                        <a:pt x="15406" y="241527"/>
                        <a:pt x="21995" y="250655"/>
                      </a:cubicBezTo>
                      <a:cubicBezTo>
                        <a:pt x="25949" y="257175"/>
                        <a:pt x="36493" y="257175"/>
                        <a:pt x="43082" y="257175"/>
                      </a:cubicBezTo>
                      <a:cubicBezTo>
                        <a:pt x="54943" y="257175"/>
                        <a:pt x="69441" y="254567"/>
                        <a:pt x="85256" y="249351"/>
                      </a:cubicBezTo>
                      <a:cubicBezTo>
                        <a:pt x="82620" y="235007"/>
                        <a:pt x="79984" y="219359"/>
                        <a:pt x="78666" y="203710"/>
                      </a:cubicBezTo>
                      <a:cubicBezTo>
                        <a:pt x="70759" y="197190"/>
                        <a:pt x="62851" y="190670"/>
                        <a:pt x="56261" y="184150"/>
                      </a:cubicBezTo>
                      <a:close/>
                      <a:moveTo>
                        <a:pt x="210669" y="163513"/>
                      </a:moveTo>
                      <a:cubicBezTo>
                        <a:pt x="210669" y="164902"/>
                        <a:pt x="210669" y="166291"/>
                        <a:pt x="210669" y="169070"/>
                      </a:cubicBezTo>
                      <a:cubicBezTo>
                        <a:pt x="210669" y="170459"/>
                        <a:pt x="210669" y="173237"/>
                        <a:pt x="210669" y="174626"/>
                      </a:cubicBezTo>
                      <a:cubicBezTo>
                        <a:pt x="213209" y="173237"/>
                        <a:pt x="215749" y="170459"/>
                        <a:pt x="217019" y="169070"/>
                      </a:cubicBezTo>
                      <a:cubicBezTo>
                        <a:pt x="215749" y="166291"/>
                        <a:pt x="213209" y="164902"/>
                        <a:pt x="210669" y="163513"/>
                      </a:cubicBezTo>
                      <a:close/>
                      <a:moveTo>
                        <a:pt x="77319" y="163513"/>
                      </a:moveTo>
                      <a:cubicBezTo>
                        <a:pt x="74779" y="164902"/>
                        <a:pt x="73509" y="166291"/>
                        <a:pt x="70969" y="169070"/>
                      </a:cubicBezTo>
                      <a:cubicBezTo>
                        <a:pt x="73509" y="170459"/>
                        <a:pt x="74779" y="173237"/>
                        <a:pt x="77319" y="174626"/>
                      </a:cubicBezTo>
                      <a:cubicBezTo>
                        <a:pt x="77319" y="173237"/>
                        <a:pt x="77319" y="170459"/>
                        <a:pt x="77319" y="169070"/>
                      </a:cubicBezTo>
                      <a:cubicBezTo>
                        <a:pt x="77319" y="166291"/>
                        <a:pt x="77319" y="164902"/>
                        <a:pt x="77319" y="163513"/>
                      </a:cubicBezTo>
                      <a:close/>
                      <a:moveTo>
                        <a:pt x="144788" y="150813"/>
                      </a:moveTo>
                      <a:cubicBezTo>
                        <a:pt x="154871" y="150813"/>
                        <a:pt x="163045" y="158987"/>
                        <a:pt x="163045" y="169070"/>
                      </a:cubicBezTo>
                      <a:cubicBezTo>
                        <a:pt x="163045" y="179153"/>
                        <a:pt x="154871" y="187327"/>
                        <a:pt x="144788" y="187327"/>
                      </a:cubicBezTo>
                      <a:cubicBezTo>
                        <a:pt x="134705" y="187327"/>
                        <a:pt x="126531" y="179153"/>
                        <a:pt x="126531" y="169070"/>
                      </a:cubicBezTo>
                      <a:cubicBezTo>
                        <a:pt x="126531" y="158987"/>
                        <a:pt x="134705" y="150813"/>
                        <a:pt x="144788" y="150813"/>
                      </a:cubicBezTo>
                      <a:close/>
                      <a:moveTo>
                        <a:pt x="145444" y="114300"/>
                      </a:moveTo>
                      <a:cubicBezTo>
                        <a:pt x="136264" y="119631"/>
                        <a:pt x="128395" y="124962"/>
                        <a:pt x="119215" y="130293"/>
                      </a:cubicBezTo>
                      <a:cubicBezTo>
                        <a:pt x="112658" y="135623"/>
                        <a:pt x="106101" y="139622"/>
                        <a:pt x="100855" y="144952"/>
                      </a:cubicBezTo>
                      <a:cubicBezTo>
                        <a:pt x="100855" y="152949"/>
                        <a:pt x="99544" y="160945"/>
                        <a:pt x="99544" y="168941"/>
                      </a:cubicBezTo>
                      <a:cubicBezTo>
                        <a:pt x="99544" y="176938"/>
                        <a:pt x="100855" y="184934"/>
                        <a:pt x="100855" y="192930"/>
                      </a:cubicBezTo>
                      <a:cubicBezTo>
                        <a:pt x="107412" y="196928"/>
                        <a:pt x="112658" y="202259"/>
                        <a:pt x="119215" y="206257"/>
                      </a:cubicBezTo>
                      <a:cubicBezTo>
                        <a:pt x="128395" y="212921"/>
                        <a:pt x="136264" y="218252"/>
                        <a:pt x="145444" y="222250"/>
                      </a:cubicBezTo>
                      <a:cubicBezTo>
                        <a:pt x="153312" y="218252"/>
                        <a:pt x="162492" y="212921"/>
                        <a:pt x="170361" y="206257"/>
                      </a:cubicBezTo>
                      <a:cubicBezTo>
                        <a:pt x="176918" y="202259"/>
                        <a:pt x="183475" y="196928"/>
                        <a:pt x="190032" y="192930"/>
                      </a:cubicBezTo>
                      <a:cubicBezTo>
                        <a:pt x="190032" y="184934"/>
                        <a:pt x="190032" y="176938"/>
                        <a:pt x="190032" y="168941"/>
                      </a:cubicBezTo>
                      <a:cubicBezTo>
                        <a:pt x="190032" y="160945"/>
                        <a:pt x="190032" y="152949"/>
                        <a:pt x="190032" y="144952"/>
                      </a:cubicBezTo>
                      <a:cubicBezTo>
                        <a:pt x="183475" y="139622"/>
                        <a:pt x="176918" y="135623"/>
                        <a:pt x="170361" y="130293"/>
                      </a:cubicBezTo>
                      <a:cubicBezTo>
                        <a:pt x="162492" y="124962"/>
                        <a:pt x="153312" y="119631"/>
                        <a:pt x="145444" y="114300"/>
                      </a:cubicBezTo>
                      <a:close/>
                      <a:moveTo>
                        <a:pt x="183046" y="96838"/>
                      </a:moveTo>
                      <a:cubicBezTo>
                        <a:pt x="177966" y="98108"/>
                        <a:pt x="172886" y="100648"/>
                        <a:pt x="167806" y="103188"/>
                      </a:cubicBezTo>
                      <a:cubicBezTo>
                        <a:pt x="171616" y="106998"/>
                        <a:pt x="176696" y="109538"/>
                        <a:pt x="181776" y="113348"/>
                      </a:cubicBezTo>
                      <a:cubicBezTo>
                        <a:pt x="183046" y="114618"/>
                        <a:pt x="184316" y="115888"/>
                        <a:pt x="186856" y="115888"/>
                      </a:cubicBezTo>
                      <a:cubicBezTo>
                        <a:pt x="185586" y="109538"/>
                        <a:pt x="184316" y="103188"/>
                        <a:pt x="183046" y="96838"/>
                      </a:cubicBezTo>
                      <a:close/>
                      <a:moveTo>
                        <a:pt x="105470" y="96838"/>
                      </a:moveTo>
                      <a:cubicBezTo>
                        <a:pt x="104095" y="103188"/>
                        <a:pt x="102719" y="109538"/>
                        <a:pt x="102719" y="115888"/>
                      </a:cubicBezTo>
                      <a:cubicBezTo>
                        <a:pt x="104095" y="115888"/>
                        <a:pt x="105470" y="114618"/>
                        <a:pt x="106846" y="113348"/>
                      </a:cubicBezTo>
                      <a:cubicBezTo>
                        <a:pt x="112350" y="109538"/>
                        <a:pt x="117853" y="106998"/>
                        <a:pt x="123357" y="103188"/>
                      </a:cubicBezTo>
                      <a:cubicBezTo>
                        <a:pt x="117853" y="100648"/>
                        <a:pt x="110974" y="98108"/>
                        <a:pt x="105470" y="96838"/>
                      </a:cubicBezTo>
                      <a:close/>
                      <a:moveTo>
                        <a:pt x="246901" y="79375"/>
                      </a:moveTo>
                      <a:cubicBezTo>
                        <a:pt x="234855" y="79375"/>
                        <a:pt x="220132" y="83287"/>
                        <a:pt x="202731" y="88503"/>
                      </a:cubicBezTo>
                      <a:cubicBezTo>
                        <a:pt x="206747" y="102847"/>
                        <a:pt x="208085" y="118496"/>
                        <a:pt x="209424" y="134144"/>
                      </a:cubicBezTo>
                      <a:cubicBezTo>
                        <a:pt x="217455" y="139360"/>
                        <a:pt x="225486" y="145880"/>
                        <a:pt x="233517" y="152400"/>
                      </a:cubicBezTo>
                      <a:cubicBezTo>
                        <a:pt x="240209" y="145880"/>
                        <a:pt x="245563" y="139360"/>
                        <a:pt x="250917" y="132840"/>
                      </a:cubicBezTo>
                      <a:cubicBezTo>
                        <a:pt x="269656" y="108063"/>
                        <a:pt x="270994" y="92415"/>
                        <a:pt x="266979" y="85895"/>
                      </a:cubicBezTo>
                      <a:cubicBezTo>
                        <a:pt x="262963" y="80679"/>
                        <a:pt x="252255" y="79375"/>
                        <a:pt x="246901" y="79375"/>
                      </a:cubicBezTo>
                      <a:close/>
                      <a:moveTo>
                        <a:pt x="43420" y="79375"/>
                      </a:moveTo>
                      <a:cubicBezTo>
                        <a:pt x="36884" y="79375"/>
                        <a:pt x="26425" y="80679"/>
                        <a:pt x="22503" y="85895"/>
                      </a:cubicBezTo>
                      <a:cubicBezTo>
                        <a:pt x="18581" y="92415"/>
                        <a:pt x="21195" y="108063"/>
                        <a:pt x="38191" y="132840"/>
                      </a:cubicBezTo>
                      <a:cubicBezTo>
                        <a:pt x="43420" y="139360"/>
                        <a:pt x="49957" y="145880"/>
                        <a:pt x="56494" y="152400"/>
                      </a:cubicBezTo>
                      <a:cubicBezTo>
                        <a:pt x="63031" y="145880"/>
                        <a:pt x="70875" y="139360"/>
                        <a:pt x="78719" y="134144"/>
                      </a:cubicBezTo>
                      <a:cubicBezTo>
                        <a:pt x="80026" y="118496"/>
                        <a:pt x="82641" y="102847"/>
                        <a:pt x="85256" y="88503"/>
                      </a:cubicBezTo>
                      <a:cubicBezTo>
                        <a:pt x="69568" y="83287"/>
                        <a:pt x="55187" y="79375"/>
                        <a:pt x="43420" y="79375"/>
                      </a:cubicBezTo>
                      <a:close/>
                      <a:moveTo>
                        <a:pt x="144647" y="22225"/>
                      </a:moveTo>
                      <a:cubicBezTo>
                        <a:pt x="132881" y="22225"/>
                        <a:pt x="119807" y="41994"/>
                        <a:pt x="110656" y="74942"/>
                      </a:cubicBezTo>
                      <a:cubicBezTo>
                        <a:pt x="121115" y="80214"/>
                        <a:pt x="132881" y="85485"/>
                        <a:pt x="144647" y="92075"/>
                      </a:cubicBezTo>
                      <a:cubicBezTo>
                        <a:pt x="155106" y="85485"/>
                        <a:pt x="166872" y="80214"/>
                        <a:pt x="177331" y="74942"/>
                      </a:cubicBezTo>
                      <a:cubicBezTo>
                        <a:pt x="168180" y="41994"/>
                        <a:pt x="155106" y="22225"/>
                        <a:pt x="144647" y="22225"/>
                      </a:cubicBezTo>
                      <a:close/>
                      <a:moveTo>
                        <a:pt x="145581" y="0"/>
                      </a:moveTo>
                      <a:cubicBezTo>
                        <a:pt x="169313" y="0"/>
                        <a:pt x="187771" y="27738"/>
                        <a:pt x="199637" y="67363"/>
                      </a:cubicBezTo>
                      <a:cubicBezTo>
                        <a:pt x="216777" y="60759"/>
                        <a:pt x="232598" y="58117"/>
                        <a:pt x="247101" y="58117"/>
                      </a:cubicBezTo>
                      <a:cubicBezTo>
                        <a:pt x="269514" y="58117"/>
                        <a:pt x="280061" y="67363"/>
                        <a:pt x="285335" y="73968"/>
                      </a:cubicBezTo>
                      <a:cubicBezTo>
                        <a:pt x="293246" y="85855"/>
                        <a:pt x="295883" y="108310"/>
                        <a:pt x="268195" y="145294"/>
                      </a:cubicBezTo>
                      <a:cubicBezTo>
                        <a:pt x="262922" y="153219"/>
                        <a:pt x="256330" y="161144"/>
                        <a:pt x="248419" y="169069"/>
                      </a:cubicBezTo>
                      <a:cubicBezTo>
                        <a:pt x="281380" y="204732"/>
                        <a:pt x="301156" y="240395"/>
                        <a:pt x="285335" y="264170"/>
                      </a:cubicBezTo>
                      <a:cubicBezTo>
                        <a:pt x="280061" y="270775"/>
                        <a:pt x="269514" y="280021"/>
                        <a:pt x="247101" y="280021"/>
                      </a:cubicBezTo>
                      <a:cubicBezTo>
                        <a:pt x="232598" y="280021"/>
                        <a:pt x="216777" y="276058"/>
                        <a:pt x="199637" y="270775"/>
                      </a:cubicBezTo>
                      <a:cubicBezTo>
                        <a:pt x="187771" y="310400"/>
                        <a:pt x="169313" y="338138"/>
                        <a:pt x="145581" y="338138"/>
                      </a:cubicBezTo>
                      <a:cubicBezTo>
                        <a:pt x="120531" y="338138"/>
                        <a:pt x="102072" y="310400"/>
                        <a:pt x="91525" y="270775"/>
                      </a:cubicBezTo>
                      <a:cubicBezTo>
                        <a:pt x="73067" y="276058"/>
                        <a:pt x="57246" y="280021"/>
                        <a:pt x="44061" y="280021"/>
                      </a:cubicBezTo>
                      <a:cubicBezTo>
                        <a:pt x="21648" y="280021"/>
                        <a:pt x="9782" y="270775"/>
                        <a:pt x="5827" y="264170"/>
                      </a:cubicBezTo>
                      <a:cubicBezTo>
                        <a:pt x="-9994" y="240395"/>
                        <a:pt x="8464" y="204732"/>
                        <a:pt x="41425" y="169069"/>
                      </a:cubicBezTo>
                      <a:cubicBezTo>
                        <a:pt x="33514" y="161144"/>
                        <a:pt x="26922" y="153219"/>
                        <a:pt x="21648" y="145294"/>
                      </a:cubicBezTo>
                      <a:cubicBezTo>
                        <a:pt x="-6039" y="108310"/>
                        <a:pt x="-2084" y="85855"/>
                        <a:pt x="5827" y="73968"/>
                      </a:cubicBezTo>
                      <a:cubicBezTo>
                        <a:pt x="9782" y="67363"/>
                        <a:pt x="21648" y="58117"/>
                        <a:pt x="44061" y="58117"/>
                      </a:cubicBezTo>
                      <a:cubicBezTo>
                        <a:pt x="57246" y="58117"/>
                        <a:pt x="73067" y="60759"/>
                        <a:pt x="91525" y="67363"/>
                      </a:cubicBezTo>
                      <a:cubicBezTo>
                        <a:pt x="102072" y="27738"/>
                        <a:pt x="120531" y="0"/>
                        <a:pt x="14558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2" name="Group 43"/>
              <p:cNvGrpSpPr/>
              <p:nvPr/>
            </p:nvGrpSpPr>
            <p:grpSpPr>
              <a:xfrm>
                <a:off x="5048588" y="2927736"/>
                <a:ext cx="1922932" cy="1922932"/>
                <a:chOff x="5048588" y="2927736"/>
                <a:chExt cx="1922932" cy="1922932"/>
              </a:xfrm>
            </p:grpSpPr>
            <p:sp>
              <p:nvSpPr>
                <p:cNvPr id="63" name="Freeform: Shape 21"/>
                <p:cNvSpPr/>
                <p:nvPr/>
              </p:nvSpPr>
              <p:spPr>
                <a:xfrm>
                  <a:off x="5048588" y="2927736"/>
                  <a:ext cx="1922932" cy="1922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4284FF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Freeform: Shape 38"/>
                <p:cNvSpPr>
                  <a:spLocks noChangeAspect="1"/>
                </p:cNvSpPr>
                <p:nvPr/>
              </p:nvSpPr>
              <p:spPr bwMode="auto">
                <a:xfrm>
                  <a:off x="5775951" y="3447150"/>
                  <a:ext cx="468208" cy="466009"/>
                </a:xfrm>
                <a:custGeom>
                  <a:avLst/>
                  <a:gdLst>
                    <a:gd name="connsiteX0" fmla="*/ 169241 w 338138"/>
                    <a:gd name="connsiteY0" fmla="*/ 77787 h 336550"/>
                    <a:gd name="connsiteX1" fmla="*/ 179733 w 338138"/>
                    <a:gd name="connsiteY1" fmla="*/ 88315 h 336550"/>
                    <a:gd name="connsiteX2" fmla="*/ 179733 w 338138"/>
                    <a:gd name="connsiteY2" fmla="*/ 155429 h 336550"/>
                    <a:gd name="connsiteX3" fmla="*/ 181044 w 338138"/>
                    <a:gd name="connsiteY3" fmla="*/ 156745 h 336550"/>
                    <a:gd name="connsiteX4" fmla="*/ 208584 w 338138"/>
                    <a:gd name="connsiteY4" fmla="*/ 156745 h 336550"/>
                    <a:gd name="connsiteX5" fmla="*/ 219075 w 338138"/>
                    <a:gd name="connsiteY5" fmla="*/ 167272 h 336550"/>
                    <a:gd name="connsiteX6" fmla="*/ 208584 w 338138"/>
                    <a:gd name="connsiteY6" fmla="*/ 177800 h 336550"/>
                    <a:gd name="connsiteX7" fmla="*/ 181044 w 338138"/>
                    <a:gd name="connsiteY7" fmla="*/ 177800 h 336550"/>
                    <a:gd name="connsiteX8" fmla="*/ 158750 w 338138"/>
                    <a:gd name="connsiteY8" fmla="*/ 155429 h 336550"/>
                    <a:gd name="connsiteX9" fmla="*/ 158750 w 338138"/>
                    <a:gd name="connsiteY9" fmla="*/ 88315 h 336550"/>
                    <a:gd name="connsiteX10" fmla="*/ 169241 w 338138"/>
                    <a:gd name="connsiteY10" fmla="*/ 77787 h 336550"/>
                    <a:gd name="connsiteX11" fmla="*/ 158561 w 338138"/>
                    <a:gd name="connsiteY11" fmla="*/ 19050 h 336550"/>
                    <a:gd name="connsiteX12" fmla="*/ 20638 w 338138"/>
                    <a:gd name="connsiteY12" fmla="*/ 156973 h 336550"/>
                    <a:gd name="connsiteX13" fmla="*/ 50850 w 338138"/>
                    <a:gd name="connsiteY13" fmla="*/ 156973 h 336550"/>
                    <a:gd name="connsiteX14" fmla="*/ 60044 w 338138"/>
                    <a:gd name="connsiteY14" fmla="*/ 167482 h 336550"/>
                    <a:gd name="connsiteX15" fmla="*/ 50850 w 338138"/>
                    <a:gd name="connsiteY15" fmla="*/ 177990 h 336550"/>
                    <a:gd name="connsiteX16" fmla="*/ 20638 w 338138"/>
                    <a:gd name="connsiteY16" fmla="*/ 177990 h 336550"/>
                    <a:gd name="connsiteX17" fmla="*/ 158561 w 338138"/>
                    <a:gd name="connsiteY17" fmla="*/ 315913 h 336550"/>
                    <a:gd name="connsiteX18" fmla="*/ 158561 w 338138"/>
                    <a:gd name="connsiteY18" fmla="*/ 285701 h 336550"/>
                    <a:gd name="connsiteX19" fmla="*/ 169070 w 338138"/>
                    <a:gd name="connsiteY19" fmla="*/ 276506 h 336550"/>
                    <a:gd name="connsiteX20" fmla="*/ 179578 w 338138"/>
                    <a:gd name="connsiteY20" fmla="*/ 285701 h 336550"/>
                    <a:gd name="connsiteX21" fmla="*/ 179578 w 338138"/>
                    <a:gd name="connsiteY21" fmla="*/ 315913 h 336550"/>
                    <a:gd name="connsiteX22" fmla="*/ 317501 w 338138"/>
                    <a:gd name="connsiteY22" fmla="*/ 177990 h 336550"/>
                    <a:gd name="connsiteX23" fmla="*/ 287289 w 338138"/>
                    <a:gd name="connsiteY23" fmla="*/ 177990 h 336550"/>
                    <a:gd name="connsiteX24" fmla="*/ 278095 w 338138"/>
                    <a:gd name="connsiteY24" fmla="*/ 167482 h 336550"/>
                    <a:gd name="connsiteX25" fmla="*/ 287289 w 338138"/>
                    <a:gd name="connsiteY25" fmla="*/ 156973 h 336550"/>
                    <a:gd name="connsiteX26" fmla="*/ 317501 w 338138"/>
                    <a:gd name="connsiteY26" fmla="*/ 156973 h 336550"/>
                    <a:gd name="connsiteX27" fmla="*/ 179578 w 338138"/>
                    <a:gd name="connsiteY27" fmla="*/ 19050 h 336550"/>
                    <a:gd name="connsiteX28" fmla="*/ 179578 w 338138"/>
                    <a:gd name="connsiteY28" fmla="*/ 49262 h 336550"/>
                    <a:gd name="connsiteX29" fmla="*/ 169070 w 338138"/>
                    <a:gd name="connsiteY29" fmla="*/ 58457 h 336550"/>
                    <a:gd name="connsiteX30" fmla="*/ 158561 w 338138"/>
                    <a:gd name="connsiteY30" fmla="*/ 49262 h 336550"/>
                    <a:gd name="connsiteX31" fmla="*/ 158561 w 338138"/>
                    <a:gd name="connsiteY31" fmla="*/ 19050 h 336550"/>
                    <a:gd name="connsiteX32" fmla="*/ 169069 w 338138"/>
                    <a:gd name="connsiteY32" fmla="*/ 0 h 336550"/>
                    <a:gd name="connsiteX33" fmla="*/ 338138 w 338138"/>
                    <a:gd name="connsiteY33" fmla="*/ 168275 h 336550"/>
                    <a:gd name="connsiteX34" fmla="*/ 169069 w 338138"/>
                    <a:gd name="connsiteY34" fmla="*/ 336550 h 336550"/>
                    <a:gd name="connsiteX35" fmla="*/ 0 w 338138"/>
                    <a:gd name="connsiteY35" fmla="*/ 168275 h 336550"/>
                    <a:gd name="connsiteX36" fmla="*/ 169069 w 338138"/>
                    <a:gd name="connsiteY36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38138" h="336550">
                      <a:moveTo>
                        <a:pt x="169241" y="77787"/>
                      </a:moveTo>
                      <a:cubicBezTo>
                        <a:pt x="175798" y="77787"/>
                        <a:pt x="179733" y="81735"/>
                        <a:pt x="179733" y="88315"/>
                      </a:cubicBezTo>
                      <a:cubicBezTo>
                        <a:pt x="179733" y="88315"/>
                        <a:pt x="179733" y="88315"/>
                        <a:pt x="179733" y="155429"/>
                      </a:cubicBezTo>
                      <a:cubicBezTo>
                        <a:pt x="179733" y="156745"/>
                        <a:pt x="181044" y="156745"/>
                        <a:pt x="181044" y="156745"/>
                      </a:cubicBezTo>
                      <a:cubicBezTo>
                        <a:pt x="181044" y="156745"/>
                        <a:pt x="181044" y="156745"/>
                        <a:pt x="208584" y="156745"/>
                      </a:cubicBezTo>
                      <a:cubicBezTo>
                        <a:pt x="215141" y="156745"/>
                        <a:pt x="219075" y="160693"/>
                        <a:pt x="219075" y="167272"/>
                      </a:cubicBezTo>
                      <a:cubicBezTo>
                        <a:pt x="219075" y="173852"/>
                        <a:pt x="215141" y="177800"/>
                        <a:pt x="208584" y="177800"/>
                      </a:cubicBezTo>
                      <a:cubicBezTo>
                        <a:pt x="208584" y="177800"/>
                        <a:pt x="208584" y="177800"/>
                        <a:pt x="181044" y="177800"/>
                      </a:cubicBezTo>
                      <a:cubicBezTo>
                        <a:pt x="169241" y="177800"/>
                        <a:pt x="158750" y="167272"/>
                        <a:pt x="158750" y="155429"/>
                      </a:cubicBezTo>
                      <a:cubicBezTo>
                        <a:pt x="158750" y="155429"/>
                        <a:pt x="158750" y="155429"/>
                        <a:pt x="158750" y="88315"/>
                      </a:cubicBezTo>
                      <a:cubicBezTo>
                        <a:pt x="158750" y="81735"/>
                        <a:pt x="162684" y="77787"/>
                        <a:pt x="169241" y="77787"/>
                      </a:cubicBezTo>
                      <a:close/>
                      <a:moveTo>
                        <a:pt x="158561" y="19050"/>
                      </a:moveTo>
                      <a:cubicBezTo>
                        <a:pt x="86316" y="24304"/>
                        <a:pt x="25892" y="84728"/>
                        <a:pt x="20638" y="156973"/>
                      </a:cubicBezTo>
                      <a:cubicBezTo>
                        <a:pt x="20638" y="156973"/>
                        <a:pt x="20638" y="156973"/>
                        <a:pt x="50850" y="156973"/>
                      </a:cubicBezTo>
                      <a:cubicBezTo>
                        <a:pt x="56104" y="156973"/>
                        <a:pt x="60044" y="160914"/>
                        <a:pt x="60044" y="167482"/>
                      </a:cubicBezTo>
                      <a:cubicBezTo>
                        <a:pt x="60044" y="174049"/>
                        <a:pt x="56104" y="177990"/>
                        <a:pt x="50850" y="177990"/>
                      </a:cubicBezTo>
                      <a:cubicBezTo>
                        <a:pt x="50850" y="177990"/>
                        <a:pt x="50850" y="177990"/>
                        <a:pt x="20638" y="177990"/>
                      </a:cubicBezTo>
                      <a:cubicBezTo>
                        <a:pt x="25892" y="250235"/>
                        <a:pt x="86316" y="310659"/>
                        <a:pt x="158561" y="315913"/>
                      </a:cubicBezTo>
                      <a:cubicBezTo>
                        <a:pt x="158561" y="315913"/>
                        <a:pt x="158561" y="315913"/>
                        <a:pt x="158561" y="285701"/>
                      </a:cubicBezTo>
                      <a:cubicBezTo>
                        <a:pt x="158561" y="280447"/>
                        <a:pt x="162502" y="276506"/>
                        <a:pt x="169070" y="276506"/>
                      </a:cubicBezTo>
                      <a:cubicBezTo>
                        <a:pt x="175637" y="276506"/>
                        <a:pt x="179578" y="280447"/>
                        <a:pt x="179578" y="285701"/>
                      </a:cubicBezTo>
                      <a:cubicBezTo>
                        <a:pt x="179578" y="285701"/>
                        <a:pt x="179578" y="285701"/>
                        <a:pt x="179578" y="315913"/>
                      </a:cubicBezTo>
                      <a:cubicBezTo>
                        <a:pt x="251823" y="310659"/>
                        <a:pt x="312247" y="250235"/>
                        <a:pt x="317501" y="177990"/>
                      </a:cubicBezTo>
                      <a:cubicBezTo>
                        <a:pt x="317501" y="177990"/>
                        <a:pt x="317501" y="177990"/>
                        <a:pt x="287289" y="177990"/>
                      </a:cubicBezTo>
                      <a:cubicBezTo>
                        <a:pt x="282035" y="177990"/>
                        <a:pt x="278095" y="174049"/>
                        <a:pt x="278095" y="167482"/>
                      </a:cubicBezTo>
                      <a:cubicBezTo>
                        <a:pt x="278095" y="160914"/>
                        <a:pt x="282035" y="156973"/>
                        <a:pt x="287289" y="156973"/>
                      </a:cubicBezTo>
                      <a:cubicBezTo>
                        <a:pt x="287289" y="156973"/>
                        <a:pt x="287289" y="156973"/>
                        <a:pt x="317501" y="156973"/>
                      </a:cubicBezTo>
                      <a:cubicBezTo>
                        <a:pt x="312247" y="84728"/>
                        <a:pt x="251823" y="24304"/>
                        <a:pt x="179578" y="19050"/>
                      </a:cubicBezTo>
                      <a:cubicBezTo>
                        <a:pt x="179578" y="19050"/>
                        <a:pt x="179578" y="19050"/>
                        <a:pt x="179578" y="49262"/>
                      </a:cubicBezTo>
                      <a:cubicBezTo>
                        <a:pt x="179578" y="54516"/>
                        <a:pt x="175637" y="58457"/>
                        <a:pt x="169070" y="58457"/>
                      </a:cubicBezTo>
                      <a:cubicBezTo>
                        <a:pt x="162502" y="58457"/>
                        <a:pt x="158561" y="54516"/>
                        <a:pt x="158561" y="49262"/>
                      </a:cubicBezTo>
                      <a:cubicBezTo>
                        <a:pt x="158561" y="49262"/>
                        <a:pt x="158561" y="49262"/>
                        <a:pt x="158561" y="19050"/>
                      </a:cubicBezTo>
                      <a:close/>
                      <a:moveTo>
                        <a:pt x="169069" y="0"/>
                      </a:moveTo>
                      <a:cubicBezTo>
                        <a:pt x="262443" y="0"/>
                        <a:pt x="338138" y="75339"/>
                        <a:pt x="338138" y="168275"/>
                      </a:cubicBezTo>
                      <a:cubicBezTo>
                        <a:pt x="338138" y="261211"/>
                        <a:pt x="262443" y="336550"/>
                        <a:pt x="169069" y="336550"/>
                      </a:cubicBezTo>
                      <a:cubicBezTo>
                        <a:pt x="75695" y="336550"/>
                        <a:pt x="0" y="261211"/>
                        <a:pt x="0" y="168275"/>
                      </a:cubicBezTo>
                      <a:cubicBezTo>
                        <a:pt x="0" y="75339"/>
                        <a:pt x="75695" y="0"/>
                        <a:pt x="1690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5" name="Group 44"/>
              <p:cNvGrpSpPr/>
              <p:nvPr/>
            </p:nvGrpSpPr>
            <p:grpSpPr>
              <a:xfrm>
                <a:off x="9075769" y="2927736"/>
                <a:ext cx="1922932" cy="1922932"/>
                <a:chOff x="9075769" y="2927736"/>
                <a:chExt cx="1922932" cy="1922932"/>
              </a:xfrm>
            </p:grpSpPr>
            <p:sp>
              <p:nvSpPr>
                <p:cNvPr id="66" name="Freeform: Shape 18"/>
                <p:cNvSpPr/>
                <p:nvPr/>
              </p:nvSpPr>
              <p:spPr>
                <a:xfrm>
                  <a:off x="9075769" y="2927736"/>
                  <a:ext cx="1922932" cy="1922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Freeform: Shape 39"/>
                <p:cNvSpPr>
                  <a:spLocks noChangeAspect="1"/>
                </p:cNvSpPr>
                <p:nvPr/>
              </p:nvSpPr>
              <p:spPr bwMode="auto">
                <a:xfrm>
                  <a:off x="9803132" y="3446737"/>
                  <a:ext cx="468208" cy="466836"/>
                </a:xfrm>
                <a:custGeom>
                  <a:avLst/>
                  <a:gdLst>
                    <a:gd name="connsiteX0" fmla="*/ 101959 w 337539"/>
                    <a:gd name="connsiteY0" fmla="*/ 249238 h 336550"/>
                    <a:gd name="connsiteX1" fmla="*/ 78262 w 337539"/>
                    <a:gd name="connsiteY1" fmla="*/ 259629 h 336550"/>
                    <a:gd name="connsiteX2" fmla="*/ 74313 w 337539"/>
                    <a:gd name="connsiteY2" fmla="*/ 276514 h 336550"/>
                    <a:gd name="connsiteX3" fmla="*/ 111174 w 337539"/>
                    <a:gd name="connsiteY3" fmla="*/ 299894 h 336550"/>
                    <a:gd name="connsiteX4" fmla="*/ 128288 w 337539"/>
                    <a:gd name="connsiteY4" fmla="*/ 306388 h 336550"/>
                    <a:gd name="connsiteX5" fmla="*/ 101959 w 337539"/>
                    <a:gd name="connsiteY5" fmla="*/ 249238 h 336550"/>
                    <a:gd name="connsiteX6" fmla="*/ 126700 w 337539"/>
                    <a:gd name="connsiteY6" fmla="*/ 247650 h 336550"/>
                    <a:gd name="connsiteX7" fmla="*/ 163530 w 337539"/>
                    <a:gd name="connsiteY7" fmla="*/ 311436 h 336550"/>
                    <a:gd name="connsiteX8" fmla="*/ 264813 w 337539"/>
                    <a:gd name="connsiteY8" fmla="*/ 274987 h 336550"/>
                    <a:gd name="connsiteX9" fmla="*/ 251660 w 337539"/>
                    <a:gd name="connsiteY9" fmla="*/ 274987 h 336550"/>
                    <a:gd name="connsiteX10" fmla="*/ 179315 w 337539"/>
                    <a:gd name="connsiteY10" fmla="*/ 260668 h 336550"/>
                    <a:gd name="connsiteX11" fmla="*/ 126700 w 337539"/>
                    <a:gd name="connsiteY11" fmla="*/ 247650 h 336550"/>
                    <a:gd name="connsiteX12" fmla="*/ 29863 w 337539"/>
                    <a:gd name="connsiteY12" fmla="*/ 209550 h 336550"/>
                    <a:gd name="connsiteX13" fmla="*/ 52444 w 337539"/>
                    <a:gd name="connsiteY13" fmla="*/ 252413 h 336550"/>
                    <a:gd name="connsiteX14" fmla="*/ 59086 w 337539"/>
                    <a:gd name="connsiteY14" fmla="*/ 243321 h 336550"/>
                    <a:gd name="connsiteX15" fmla="*/ 94951 w 337539"/>
                    <a:gd name="connsiteY15" fmla="*/ 223838 h 336550"/>
                    <a:gd name="connsiteX16" fmla="*/ 93623 w 337539"/>
                    <a:gd name="connsiteY16" fmla="*/ 214746 h 336550"/>
                    <a:gd name="connsiteX17" fmla="*/ 29863 w 337539"/>
                    <a:gd name="connsiteY17" fmla="*/ 209550 h 336550"/>
                    <a:gd name="connsiteX18" fmla="*/ 312707 w 337539"/>
                    <a:gd name="connsiteY18" fmla="*/ 161925 h 336550"/>
                    <a:gd name="connsiteX19" fmla="*/ 245420 w 337539"/>
                    <a:gd name="connsiteY19" fmla="*/ 189789 h 336550"/>
                    <a:gd name="connsiteX20" fmla="*/ 118763 w 337539"/>
                    <a:gd name="connsiteY20" fmla="*/ 213673 h 336550"/>
                    <a:gd name="connsiteX21" fmla="*/ 120082 w 337539"/>
                    <a:gd name="connsiteY21" fmla="*/ 222961 h 336550"/>
                    <a:gd name="connsiteX22" fmla="*/ 121402 w 337539"/>
                    <a:gd name="connsiteY22" fmla="*/ 222961 h 336550"/>
                    <a:gd name="connsiteX23" fmla="*/ 188688 w 337539"/>
                    <a:gd name="connsiteY23" fmla="*/ 237556 h 336550"/>
                    <a:gd name="connsiteX24" fmla="*/ 253336 w 337539"/>
                    <a:gd name="connsiteY24" fmla="*/ 250825 h 336550"/>
                    <a:gd name="connsiteX25" fmla="*/ 290278 w 337539"/>
                    <a:gd name="connsiteY25" fmla="*/ 246845 h 336550"/>
                    <a:gd name="connsiteX26" fmla="*/ 300833 w 337539"/>
                    <a:gd name="connsiteY26" fmla="*/ 226942 h 336550"/>
                    <a:gd name="connsiteX27" fmla="*/ 312707 w 337539"/>
                    <a:gd name="connsiteY27" fmla="*/ 161925 h 336550"/>
                    <a:gd name="connsiteX28" fmla="*/ 41891 w 337539"/>
                    <a:gd name="connsiteY28" fmla="*/ 101600 h 336550"/>
                    <a:gd name="connsiteX29" fmla="*/ 36640 w 337539"/>
                    <a:gd name="connsiteY29" fmla="*/ 110888 h 336550"/>
                    <a:gd name="connsiteX30" fmla="*/ 26138 w 337539"/>
                    <a:gd name="connsiteY30" fmla="*/ 183866 h 336550"/>
                    <a:gd name="connsiteX31" fmla="*/ 90463 w 337539"/>
                    <a:gd name="connsiteY31" fmla="*/ 190500 h 336550"/>
                    <a:gd name="connsiteX32" fmla="*/ 91776 w 337539"/>
                    <a:gd name="connsiteY32" fmla="*/ 165290 h 336550"/>
                    <a:gd name="connsiteX33" fmla="*/ 44517 w 337539"/>
                    <a:gd name="connsiteY33" fmla="*/ 113542 h 336550"/>
                    <a:gd name="connsiteX34" fmla="*/ 41891 w 337539"/>
                    <a:gd name="connsiteY34" fmla="*/ 101600 h 336550"/>
                    <a:gd name="connsiteX35" fmla="*/ 258855 w 337539"/>
                    <a:gd name="connsiteY35" fmla="*/ 57150 h 336550"/>
                    <a:gd name="connsiteX36" fmla="*/ 204466 w 337539"/>
                    <a:gd name="connsiteY36" fmla="*/ 115243 h 336550"/>
                    <a:gd name="connsiteX37" fmla="*/ 123547 w 337539"/>
                    <a:gd name="connsiteY37" fmla="*/ 173336 h 336550"/>
                    <a:gd name="connsiteX38" fmla="*/ 115588 w 337539"/>
                    <a:gd name="connsiteY38" fmla="*/ 173336 h 336550"/>
                    <a:gd name="connsiteX39" fmla="*/ 115588 w 337539"/>
                    <a:gd name="connsiteY39" fmla="*/ 190500 h 336550"/>
                    <a:gd name="connsiteX40" fmla="*/ 309263 w 337539"/>
                    <a:gd name="connsiteY40" fmla="*/ 136368 h 336550"/>
                    <a:gd name="connsiteX41" fmla="*/ 258855 w 337539"/>
                    <a:gd name="connsiteY41" fmla="*/ 57150 h 336550"/>
                    <a:gd name="connsiteX42" fmla="*/ 136226 w 337539"/>
                    <a:gd name="connsiteY42" fmla="*/ 28575 h 336550"/>
                    <a:gd name="connsiteX43" fmla="*/ 69863 w 337539"/>
                    <a:gd name="connsiteY43" fmla="*/ 62888 h 336550"/>
                    <a:gd name="connsiteX44" fmla="*/ 95081 w 337539"/>
                    <a:gd name="connsiteY44" fmla="*/ 138113 h 336550"/>
                    <a:gd name="connsiteX45" fmla="*/ 136226 w 337539"/>
                    <a:gd name="connsiteY45" fmla="*/ 28575 h 336550"/>
                    <a:gd name="connsiteX46" fmla="*/ 167601 w 337539"/>
                    <a:gd name="connsiteY46" fmla="*/ 25400 h 336550"/>
                    <a:gd name="connsiteX47" fmla="*/ 118763 w 337539"/>
                    <a:gd name="connsiteY47" fmla="*/ 147638 h 336550"/>
                    <a:gd name="connsiteX48" fmla="*/ 124043 w 337539"/>
                    <a:gd name="connsiteY48" fmla="*/ 147638 h 336550"/>
                    <a:gd name="connsiteX49" fmla="*/ 184760 w 337539"/>
                    <a:gd name="connsiteY49" fmla="*/ 101634 h 336550"/>
                    <a:gd name="connsiteX50" fmla="*/ 236238 w 337539"/>
                    <a:gd name="connsiteY50" fmla="*/ 42487 h 336550"/>
                    <a:gd name="connsiteX51" fmla="*/ 226999 w 337539"/>
                    <a:gd name="connsiteY51" fmla="*/ 37229 h 336550"/>
                    <a:gd name="connsiteX52" fmla="*/ 168921 w 337539"/>
                    <a:gd name="connsiteY52" fmla="*/ 25400 h 336550"/>
                    <a:gd name="connsiteX53" fmla="*/ 167601 w 337539"/>
                    <a:gd name="connsiteY53" fmla="*/ 25400 h 336550"/>
                    <a:gd name="connsiteX54" fmla="*/ 168770 w 337539"/>
                    <a:gd name="connsiteY54" fmla="*/ 0 h 336550"/>
                    <a:gd name="connsiteX55" fmla="*/ 237249 w 337539"/>
                    <a:gd name="connsiteY55" fmla="*/ 14461 h 336550"/>
                    <a:gd name="connsiteX56" fmla="*/ 325481 w 337539"/>
                    <a:gd name="connsiteY56" fmla="*/ 107801 h 336550"/>
                    <a:gd name="connsiteX57" fmla="*/ 322848 w 337539"/>
                    <a:gd name="connsiteY57" fmla="*/ 236637 h 336550"/>
                    <a:gd name="connsiteX58" fmla="*/ 308362 w 337539"/>
                    <a:gd name="connsiteY58" fmla="*/ 261615 h 336550"/>
                    <a:gd name="connsiteX59" fmla="*/ 305728 w 337539"/>
                    <a:gd name="connsiteY59" fmla="*/ 266874 h 336550"/>
                    <a:gd name="connsiteX60" fmla="*/ 168770 w 337539"/>
                    <a:gd name="connsiteY60" fmla="*/ 336550 h 336550"/>
                    <a:gd name="connsiteX61" fmla="*/ 100290 w 337539"/>
                    <a:gd name="connsiteY61" fmla="*/ 322089 h 336550"/>
                    <a:gd name="connsiteX62" fmla="*/ 12058 w 337539"/>
                    <a:gd name="connsiteY62" fmla="*/ 228749 h 336550"/>
                    <a:gd name="connsiteX63" fmla="*/ 14691 w 337539"/>
                    <a:gd name="connsiteY63" fmla="*/ 99913 h 336550"/>
                    <a:gd name="connsiteX64" fmla="*/ 168770 w 337539"/>
                    <a:gd name="connsiteY64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337539" h="336550">
                      <a:moveTo>
                        <a:pt x="101959" y="249238"/>
                      </a:moveTo>
                      <a:cubicBezTo>
                        <a:pt x="94060" y="250537"/>
                        <a:pt x="84845" y="253135"/>
                        <a:pt x="78262" y="259629"/>
                      </a:cubicBezTo>
                      <a:cubicBezTo>
                        <a:pt x="75629" y="263526"/>
                        <a:pt x="74313" y="270020"/>
                        <a:pt x="74313" y="276514"/>
                      </a:cubicBezTo>
                      <a:cubicBezTo>
                        <a:pt x="86161" y="285606"/>
                        <a:pt x="98009" y="293399"/>
                        <a:pt x="111174" y="299894"/>
                      </a:cubicBezTo>
                      <a:cubicBezTo>
                        <a:pt x="116440" y="302492"/>
                        <a:pt x="123022" y="303790"/>
                        <a:pt x="128288" y="306388"/>
                      </a:cubicBezTo>
                      <a:cubicBezTo>
                        <a:pt x="116440" y="288204"/>
                        <a:pt x="107224" y="268721"/>
                        <a:pt x="101959" y="249238"/>
                      </a:cubicBezTo>
                      <a:close/>
                      <a:moveTo>
                        <a:pt x="126700" y="247650"/>
                      </a:moveTo>
                      <a:cubicBezTo>
                        <a:pt x="134592" y="269780"/>
                        <a:pt x="147746" y="291910"/>
                        <a:pt x="163530" y="311436"/>
                      </a:cubicBezTo>
                      <a:cubicBezTo>
                        <a:pt x="201676" y="312738"/>
                        <a:pt x="237191" y="299721"/>
                        <a:pt x="264813" y="274987"/>
                      </a:cubicBezTo>
                      <a:cubicBezTo>
                        <a:pt x="260867" y="274987"/>
                        <a:pt x="256921" y="274987"/>
                        <a:pt x="251660" y="274987"/>
                      </a:cubicBezTo>
                      <a:cubicBezTo>
                        <a:pt x="224037" y="274987"/>
                        <a:pt x="201676" y="267177"/>
                        <a:pt x="179315" y="260668"/>
                      </a:cubicBezTo>
                      <a:cubicBezTo>
                        <a:pt x="162215" y="254159"/>
                        <a:pt x="146431" y="248952"/>
                        <a:pt x="126700" y="247650"/>
                      </a:cubicBezTo>
                      <a:close/>
                      <a:moveTo>
                        <a:pt x="29863" y="209550"/>
                      </a:moveTo>
                      <a:cubicBezTo>
                        <a:pt x="35176" y="225137"/>
                        <a:pt x="43146" y="239424"/>
                        <a:pt x="52444" y="252413"/>
                      </a:cubicBezTo>
                      <a:cubicBezTo>
                        <a:pt x="53773" y="249815"/>
                        <a:pt x="56429" y="245919"/>
                        <a:pt x="59086" y="243321"/>
                      </a:cubicBezTo>
                      <a:cubicBezTo>
                        <a:pt x="68384" y="231631"/>
                        <a:pt x="84324" y="226436"/>
                        <a:pt x="94951" y="223838"/>
                      </a:cubicBezTo>
                      <a:cubicBezTo>
                        <a:pt x="94951" y="221240"/>
                        <a:pt x="93623" y="217343"/>
                        <a:pt x="93623" y="214746"/>
                      </a:cubicBezTo>
                      <a:cubicBezTo>
                        <a:pt x="72369" y="214746"/>
                        <a:pt x="51116" y="212148"/>
                        <a:pt x="29863" y="209550"/>
                      </a:cubicBezTo>
                      <a:close/>
                      <a:moveTo>
                        <a:pt x="312707" y="161925"/>
                      </a:moveTo>
                      <a:cubicBezTo>
                        <a:pt x="298194" y="168559"/>
                        <a:pt x="274446" y="179174"/>
                        <a:pt x="245420" y="189789"/>
                      </a:cubicBezTo>
                      <a:cubicBezTo>
                        <a:pt x="203201" y="204385"/>
                        <a:pt x="159663" y="212346"/>
                        <a:pt x="118763" y="213673"/>
                      </a:cubicBezTo>
                      <a:cubicBezTo>
                        <a:pt x="118763" y="217653"/>
                        <a:pt x="120082" y="220307"/>
                        <a:pt x="120082" y="222961"/>
                      </a:cubicBezTo>
                      <a:cubicBezTo>
                        <a:pt x="120082" y="222961"/>
                        <a:pt x="121402" y="222961"/>
                        <a:pt x="121402" y="222961"/>
                      </a:cubicBezTo>
                      <a:cubicBezTo>
                        <a:pt x="146469" y="222961"/>
                        <a:pt x="167579" y="229595"/>
                        <a:pt x="188688" y="237556"/>
                      </a:cubicBezTo>
                      <a:cubicBezTo>
                        <a:pt x="207159" y="244191"/>
                        <a:pt x="228269" y="250825"/>
                        <a:pt x="253336" y="250825"/>
                      </a:cubicBezTo>
                      <a:cubicBezTo>
                        <a:pt x="265210" y="250825"/>
                        <a:pt x="277084" y="249498"/>
                        <a:pt x="290278" y="246845"/>
                      </a:cubicBezTo>
                      <a:cubicBezTo>
                        <a:pt x="294236" y="240210"/>
                        <a:pt x="296875" y="233576"/>
                        <a:pt x="300833" y="226942"/>
                      </a:cubicBezTo>
                      <a:cubicBezTo>
                        <a:pt x="310068" y="207039"/>
                        <a:pt x="314026" y="184482"/>
                        <a:pt x="312707" y="161925"/>
                      </a:cubicBezTo>
                      <a:close/>
                      <a:moveTo>
                        <a:pt x="41891" y="101600"/>
                      </a:moveTo>
                      <a:cubicBezTo>
                        <a:pt x="39266" y="104254"/>
                        <a:pt x="37953" y="108234"/>
                        <a:pt x="36640" y="110888"/>
                      </a:cubicBezTo>
                      <a:cubicBezTo>
                        <a:pt x="27451" y="133445"/>
                        <a:pt x="23513" y="158655"/>
                        <a:pt x="26138" y="183866"/>
                      </a:cubicBezTo>
                      <a:cubicBezTo>
                        <a:pt x="47142" y="187846"/>
                        <a:pt x="68146" y="190500"/>
                        <a:pt x="90463" y="190500"/>
                      </a:cubicBezTo>
                      <a:cubicBezTo>
                        <a:pt x="90463" y="182539"/>
                        <a:pt x="90463" y="174578"/>
                        <a:pt x="91776" y="165290"/>
                      </a:cubicBezTo>
                      <a:cubicBezTo>
                        <a:pt x="78648" y="158655"/>
                        <a:pt x="55019" y="141406"/>
                        <a:pt x="44517" y="113542"/>
                      </a:cubicBezTo>
                      <a:cubicBezTo>
                        <a:pt x="43204" y="109561"/>
                        <a:pt x="41891" y="105580"/>
                        <a:pt x="41891" y="101600"/>
                      </a:cubicBezTo>
                      <a:close/>
                      <a:moveTo>
                        <a:pt x="258855" y="57150"/>
                      </a:moveTo>
                      <a:cubicBezTo>
                        <a:pt x="234977" y="72993"/>
                        <a:pt x="219058" y="95438"/>
                        <a:pt x="204466" y="115243"/>
                      </a:cubicBezTo>
                      <a:cubicBezTo>
                        <a:pt x="184568" y="144289"/>
                        <a:pt x="164670" y="173336"/>
                        <a:pt x="123547" y="173336"/>
                      </a:cubicBezTo>
                      <a:cubicBezTo>
                        <a:pt x="120894" y="173336"/>
                        <a:pt x="118241" y="173336"/>
                        <a:pt x="115588" y="173336"/>
                      </a:cubicBezTo>
                      <a:cubicBezTo>
                        <a:pt x="115588" y="178617"/>
                        <a:pt x="115588" y="183899"/>
                        <a:pt x="115588" y="190500"/>
                      </a:cubicBezTo>
                      <a:cubicBezTo>
                        <a:pt x="211099" y="185219"/>
                        <a:pt x="286712" y="148250"/>
                        <a:pt x="309263" y="136368"/>
                      </a:cubicBezTo>
                      <a:cubicBezTo>
                        <a:pt x="301304" y="104681"/>
                        <a:pt x="284059" y="76954"/>
                        <a:pt x="258855" y="57150"/>
                      </a:cubicBezTo>
                      <a:close/>
                      <a:moveTo>
                        <a:pt x="136226" y="28575"/>
                      </a:moveTo>
                      <a:cubicBezTo>
                        <a:pt x="111008" y="35174"/>
                        <a:pt x="88444" y="47051"/>
                        <a:pt x="69863" y="62888"/>
                      </a:cubicBezTo>
                      <a:cubicBezTo>
                        <a:pt x="55263" y="99841"/>
                        <a:pt x="76499" y="123596"/>
                        <a:pt x="95081" y="138113"/>
                      </a:cubicBezTo>
                      <a:cubicBezTo>
                        <a:pt x="103044" y="91922"/>
                        <a:pt x="121626" y="52330"/>
                        <a:pt x="136226" y="28575"/>
                      </a:cubicBezTo>
                      <a:close/>
                      <a:moveTo>
                        <a:pt x="167601" y="25400"/>
                      </a:moveTo>
                      <a:cubicBezTo>
                        <a:pt x="158361" y="39858"/>
                        <a:pt x="128003" y="87176"/>
                        <a:pt x="118763" y="147638"/>
                      </a:cubicBezTo>
                      <a:cubicBezTo>
                        <a:pt x="120083" y="147638"/>
                        <a:pt x="122723" y="147638"/>
                        <a:pt x="124043" y="147638"/>
                      </a:cubicBezTo>
                      <a:cubicBezTo>
                        <a:pt x="151762" y="147638"/>
                        <a:pt x="164961" y="127922"/>
                        <a:pt x="184760" y="101634"/>
                      </a:cubicBezTo>
                      <a:cubicBezTo>
                        <a:pt x="197960" y="81919"/>
                        <a:pt x="212479" y="59574"/>
                        <a:pt x="236238" y="42487"/>
                      </a:cubicBezTo>
                      <a:cubicBezTo>
                        <a:pt x="233598" y="41173"/>
                        <a:pt x="230958" y="38544"/>
                        <a:pt x="226999" y="37229"/>
                      </a:cubicBezTo>
                      <a:cubicBezTo>
                        <a:pt x="208519" y="29343"/>
                        <a:pt x="188720" y="25400"/>
                        <a:pt x="168921" y="25400"/>
                      </a:cubicBezTo>
                      <a:cubicBezTo>
                        <a:pt x="168921" y="25400"/>
                        <a:pt x="167601" y="25400"/>
                        <a:pt x="167601" y="25400"/>
                      </a:cubicBezTo>
                      <a:close/>
                      <a:moveTo>
                        <a:pt x="168770" y="0"/>
                      </a:moveTo>
                      <a:cubicBezTo>
                        <a:pt x="192474" y="0"/>
                        <a:pt x="216178" y="5258"/>
                        <a:pt x="237249" y="14461"/>
                      </a:cubicBezTo>
                      <a:cubicBezTo>
                        <a:pt x="278073" y="32866"/>
                        <a:pt x="309679" y="65732"/>
                        <a:pt x="325481" y="107801"/>
                      </a:cubicBezTo>
                      <a:cubicBezTo>
                        <a:pt x="342601" y="149870"/>
                        <a:pt x="341284" y="195883"/>
                        <a:pt x="322848" y="236637"/>
                      </a:cubicBezTo>
                      <a:cubicBezTo>
                        <a:pt x="318897" y="245839"/>
                        <a:pt x="313629" y="253727"/>
                        <a:pt x="308362" y="261615"/>
                      </a:cubicBezTo>
                      <a:cubicBezTo>
                        <a:pt x="308362" y="261615"/>
                        <a:pt x="308362" y="261615"/>
                        <a:pt x="305728" y="266874"/>
                      </a:cubicBezTo>
                      <a:cubicBezTo>
                        <a:pt x="274122" y="310257"/>
                        <a:pt x="222763" y="336550"/>
                        <a:pt x="168770" y="336550"/>
                      </a:cubicBezTo>
                      <a:cubicBezTo>
                        <a:pt x="145065" y="336550"/>
                        <a:pt x="121361" y="331292"/>
                        <a:pt x="100290" y="322089"/>
                      </a:cubicBezTo>
                      <a:cubicBezTo>
                        <a:pt x="59466" y="303684"/>
                        <a:pt x="27861" y="270818"/>
                        <a:pt x="12058" y="228749"/>
                      </a:cubicBezTo>
                      <a:cubicBezTo>
                        <a:pt x="-5062" y="186680"/>
                        <a:pt x="-3745" y="140667"/>
                        <a:pt x="14691" y="99913"/>
                      </a:cubicBezTo>
                      <a:cubicBezTo>
                        <a:pt x="42346" y="39439"/>
                        <a:pt x="102924" y="0"/>
                        <a:pt x="1687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2178" y="6134"/>
              <a:ext cx="2463" cy="6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项目融资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4575" y="6134"/>
              <a:ext cx="2463" cy="6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项目融资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236" y="6134"/>
              <a:ext cx="2463" cy="6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项目融资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: Shape 7"/>
            <p:cNvSpPr/>
            <p:nvPr/>
          </p:nvSpPr>
          <p:spPr>
            <a:xfrm>
              <a:off x="10937" y="4223"/>
              <a:ext cx="316" cy="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878"/>
                  </a:moveTo>
                  <a:lnTo>
                    <a:pt x="5722" y="0"/>
                  </a:lnTo>
                  <a:lnTo>
                    <a:pt x="0" y="21600"/>
                  </a:lnTo>
                  <a:lnTo>
                    <a:pt x="21600" y="1587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: Shape 9"/>
            <p:cNvSpPr/>
            <p:nvPr/>
          </p:nvSpPr>
          <p:spPr>
            <a:xfrm>
              <a:off x="10381" y="7949"/>
              <a:ext cx="318" cy="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6" y="21600"/>
                  </a:moveTo>
                  <a:lnTo>
                    <a:pt x="21600" y="5722"/>
                  </a:lnTo>
                  <a:lnTo>
                    <a:pt x="0" y="0"/>
                  </a:lnTo>
                  <a:lnTo>
                    <a:pt x="5826" y="216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round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雷锋PPT网 www.lfppt.com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融资需求</a:t>
            </a:r>
            <a:endParaRPr lang="zh-CN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38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" name="文本框 59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3740" y="1889952"/>
            <a:ext cx="4996328" cy="3986766"/>
            <a:chOff x="1193740" y="1889952"/>
            <a:chExt cx="4996328" cy="3986766"/>
          </a:xfrm>
        </p:grpSpPr>
        <p:sp>
          <p:nvSpPr>
            <p:cNvPr id="128" name="任意多边形 127"/>
            <p:cNvSpPr/>
            <p:nvPr/>
          </p:nvSpPr>
          <p:spPr>
            <a:xfrm>
              <a:off x="5033148" y="1957726"/>
              <a:ext cx="591964" cy="591964"/>
            </a:xfrm>
            <a:custGeom>
              <a:avLst/>
              <a:gdLst/>
              <a:ahLst/>
              <a:cxnLst/>
              <a:rect l="0" t="0" r="0" b="0"/>
              <a:pathLst>
                <a:path w="488124" h="488124">
                  <a:moveTo>
                    <a:pt x="0" y="244062"/>
                  </a:moveTo>
                  <a:cubicBezTo>
                    <a:pt x="0" y="109270"/>
                    <a:pt x="109270" y="0"/>
                    <a:pt x="244062" y="0"/>
                  </a:cubicBezTo>
                  <a:cubicBezTo>
                    <a:pt x="378854" y="0"/>
                    <a:pt x="488124" y="109270"/>
                    <a:pt x="488124" y="244062"/>
                  </a:cubicBezTo>
                  <a:cubicBezTo>
                    <a:pt x="488124" y="378854"/>
                    <a:pt x="378854" y="488124"/>
                    <a:pt x="244062" y="488124"/>
                  </a:cubicBezTo>
                  <a:cubicBezTo>
                    <a:pt x="109270" y="488124"/>
                    <a:pt x="0" y="378854"/>
                    <a:pt x="0" y="244062"/>
                  </a:cubicBezTo>
                  <a:close/>
                </a:path>
              </a:pathLst>
            </a:custGeom>
            <a:solidFill>
              <a:schemeClr val="accent1"/>
            </a:solidFill>
            <a:ln w="7600" cap="flat">
              <a:noFill/>
              <a:bevel/>
            </a:ln>
          </p:spPr>
        </p:sp>
        <p:sp>
          <p:nvSpPr>
            <p:cNvPr id="129" name="任意多边形 128"/>
            <p:cNvSpPr/>
            <p:nvPr/>
          </p:nvSpPr>
          <p:spPr>
            <a:xfrm>
              <a:off x="5579818" y="3002703"/>
              <a:ext cx="591964" cy="591964"/>
            </a:xfrm>
            <a:custGeom>
              <a:avLst/>
              <a:gdLst/>
              <a:ahLst/>
              <a:cxnLst/>
              <a:rect l="0" t="0" r="0" b="0"/>
              <a:pathLst>
                <a:path w="488124" h="488124">
                  <a:moveTo>
                    <a:pt x="0" y="244062"/>
                  </a:moveTo>
                  <a:cubicBezTo>
                    <a:pt x="0" y="109271"/>
                    <a:pt x="109271" y="0"/>
                    <a:pt x="244062" y="0"/>
                  </a:cubicBezTo>
                  <a:cubicBezTo>
                    <a:pt x="378853" y="0"/>
                    <a:pt x="488124" y="109271"/>
                    <a:pt x="488124" y="244062"/>
                  </a:cubicBezTo>
                  <a:cubicBezTo>
                    <a:pt x="488124" y="378853"/>
                    <a:pt x="378853" y="488124"/>
                    <a:pt x="244062" y="488124"/>
                  </a:cubicBezTo>
                  <a:cubicBezTo>
                    <a:pt x="109271" y="488124"/>
                    <a:pt x="0" y="378853"/>
                    <a:pt x="0" y="244062"/>
                  </a:cubicBezTo>
                  <a:close/>
                </a:path>
              </a:pathLst>
            </a:custGeom>
            <a:solidFill>
              <a:srgbClr val="4284FF"/>
            </a:solidFill>
            <a:ln w="7600" cap="flat">
              <a:noFill/>
              <a:bevel/>
            </a:ln>
          </p:spPr>
        </p:sp>
        <p:sp>
          <p:nvSpPr>
            <p:cNvPr id="130" name="任意多边形 129"/>
            <p:cNvSpPr/>
            <p:nvPr/>
          </p:nvSpPr>
          <p:spPr>
            <a:xfrm>
              <a:off x="5598104" y="4181805"/>
              <a:ext cx="591964" cy="591964"/>
            </a:xfrm>
            <a:custGeom>
              <a:avLst/>
              <a:gdLst/>
              <a:ahLst/>
              <a:cxnLst/>
              <a:rect l="0" t="0" r="0" b="0"/>
              <a:pathLst>
                <a:path w="488124" h="488124">
                  <a:moveTo>
                    <a:pt x="0" y="244062"/>
                  </a:moveTo>
                  <a:cubicBezTo>
                    <a:pt x="0" y="109271"/>
                    <a:pt x="109271" y="0"/>
                    <a:pt x="244062" y="0"/>
                  </a:cubicBezTo>
                  <a:cubicBezTo>
                    <a:pt x="378853" y="0"/>
                    <a:pt x="488124" y="109271"/>
                    <a:pt x="488124" y="244062"/>
                  </a:cubicBezTo>
                  <a:cubicBezTo>
                    <a:pt x="488124" y="378853"/>
                    <a:pt x="378853" y="488124"/>
                    <a:pt x="244062" y="488124"/>
                  </a:cubicBezTo>
                  <a:cubicBezTo>
                    <a:pt x="109271" y="488124"/>
                    <a:pt x="0" y="378853"/>
                    <a:pt x="0" y="244062"/>
                  </a:cubicBezTo>
                  <a:close/>
                </a:path>
              </a:pathLst>
            </a:custGeom>
            <a:solidFill>
              <a:srgbClr val="828282"/>
            </a:solidFill>
            <a:ln w="7600" cap="flat">
              <a:noFill/>
              <a:bevel/>
            </a:ln>
          </p:spPr>
        </p:sp>
        <p:sp>
          <p:nvSpPr>
            <p:cNvPr id="142" name="任意多边形 141"/>
            <p:cNvSpPr/>
            <p:nvPr/>
          </p:nvSpPr>
          <p:spPr>
            <a:xfrm>
              <a:off x="4928176" y="5220490"/>
              <a:ext cx="591964" cy="591964"/>
            </a:xfrm>
            <a:custGeom>
              <a:avLst/>
              <a:gdLst/>
              <a:ahLst/>
              <a:cxnLst/>
              <a:rect l="0" t="0" r="0" b="0"/>
              <a:pathLst>
                <a:path w="488124" h="488124">
                  <a:moveTo>
                    <a:pt x="0" y="244062"/>
                  </a:moveTo>
                  <a:cubicBezTo>
                    <a:pt x="0" y="109271"/>
                    <a:pt x="109271" y="0"/>
                    <a:pt x="244062" y="0"/>
                  </a:cubicBezTo>
                  <a:cubicBezTo>
                    <a:pt x="378853" y="0"/>
                    <a:pt x="488124" y="109271"/>
                    <a:pt x="488124" y="244062"/>
                  </a:cubicBezTo>
                  <a:cubicBezTo>
                    <a:pt x="488124" y="378853"/>
                    <a:pt x="378853" y="488124"/>
                    <a:pt x="244062" y="488124"/>
                  </a:cubicBezTo>
                  <a:cubicBezTo>
                    <a:pt x="109271" y="488124"/>
                    <a:pt x="0" y="378853"/>
                    <a:pt x="0" y="24406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7600" cap="flat">
              <a:noFill/>
              <a:bevel/>
            </a:ln>
          </p:spPr>
        </p:sp>
        <p:grpSp>
          <p:nvGrpSpPr>
            <p:cNvPr id="239" name="Percentage Doughnut"/>
            <p:cNvGrpSpPr/>
            <p:nvPr/>
          </p:nvGrpSpPr>
          <p:grpSpPr>
            <a:xfrm>
              <a:off x="1193740" y="1889952"/>
              <a:ext cx="3986766" cy="3986766"/>
              <a:chOff x="1348696" y="2513802"/>
              <a:chExt cx="2739063" cy="2739063"/>
            </a:xfrm>
          </p:grpSpPr>
          <p:sp>
            <p:nvSpPr>
              <p:cNvPr id="240" name="任意多边形 239"/>
              <p:cNvSpPr/>
              <p:nvPr/>
            </p:nvSpPr>
            <p:spPr>
              <a:xfrm>
                <a:off x="1348696" y="2513802"/>
                <a:ext cx="2739063" cy="2739063"/>
              </a:xfrm>
              <a:custGeom>
                <a:avLst/>
                <a:gdLst>
                  <a:gd name="rtl" fmla="*/ 2314550 w 2739063"/>
                  <a:gd name="rtt" fmla="*/ 1124361 h 2739063"/>
                  <a:gd name="rtr" fmla="*/ 2588150 w 2739063"/>
                  <a:gd name="rtb" fmla="*/ 1267982 h 2739063"/>
                </a:gdLst>
                <a:ahLst/>
                <a:cxnLst/>
                <a:rect l="rtl" t="rtt" r="rtr" b="rtb"/>
                <a:pathLst>
                  <a:path w="2739063" h="2739063">
                    <a:moveTo>
                      <a:pt x="2172506" y="260096"/>
                    </a:moveTo>
                    <a:cubicBezTo>
                      <a:pt x="2515823" y="508907"/>
                      <a:pt x="2739055" y="913148"/>
                      <a:pt x="2739055" y="1369528"/>
                    </a:cubicBezTo>
                    <a:cubicBezTo>
                      <a:pt x="2739055" y="1669517"/>
                      <a:pt x="2642602" y="1946979"/>
                      <a:pt x="2478959" y="2172501"/>
                    </a:cubicBezTo>
                    <a:lnTo>
                      <a:pt x="2035189" y="1851314"/>
                    </a:lnTo>
                    <a:cubicBezTo>
                      <a:pt x="2133379" y="1715988"/>
                      <a:pt x="2191247" y="1549515"/>
                      <a:pt x="2191247" y="1369528"/>
                    </a:cubicBezTo>
                    <a:cubicBezTo>
                      <a:pt x="2191247" y="1095692"/>
                      <a:pt x="2057301" y="853142"/>
                      <a:pt x="1851314" y="703866"/>
                    </a:cubicBezTo>
                    <a:lnTo>
                      <a:pt x="2172506" y="260096"/>
                    </a:lnTo>
                    <a:close/>
                  </a:path>
                </a:pathLst>
              </a:custGeom>
              <a:solidFill>
                <a:srgbClr val="4284FF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160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25%</a:t>
                </a:r>
                <a:endParaRPr sz="160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1" name="任意多边形 240"/>
              <p:cNvSpPr/>
              <p:nvPr/>
            </p:nvSpPr>
            <p:spPr>
              <a:xfrm>
                <a:off x="1348696" y="2513802"/>
                <a:ext cx="2739063" cy="2739063"/>
              </a:xfrm>
              <a:custGeom>
                <a:avLst/>
                <a:gdLst>
                  <a:gd name="rtl" fmla="*/ 1406091 w 2739063"/>
                  <a:gd name="rtt" fmla="*/ 2379539 h 2739063"/>
                  <a:gd name="rtr" fmla="*/ 1679691 w 2739063"/>
                  <a:gd name="rtb" fmla="*/ 2523160 h 2739063"/>
                </a:gdLst>
                <a:ahLst/>
                <a:cxnLst/>
                <a:rect l="rtl" t="rtt" r="rtr" b="rtb"/>
                <a:pathLst>
                  <a:path w="2739063" h="2739063">
                    <a:moveTo>
                      <a:pt x="2478968" y="2172506"/>
                    </a:moveTo>
                    <a:cubicBezTo>
                      <a:pt x="2230148" y="2515823"/>
                      <a:pt x="1825907" y="2739055"/>
                      <a:pt x="1369528" y="2739055"/>
                    </a:cubicBezTo>
                    <a:cubicBezTo>
                      <a:pt x="1069538" y="2739055"/>
                      <a:pt x="792077" y="2642602"/>
                      <a:pt x="566554" y="2478959"/>
                    </a:cubicBezTo>
                    <a:lnTo>
                      <a:pt x="887748" y="2035189"/>
                    </a:lnTo>
                    <a:cubicBezTo>
                      <a:pt x="1023067" y="2133379"/>
                      <a:pt x="1189539" y="2191247"/>
                      <a:pt x="1369528" y="2191247"/>
                    </a:cubicBezTo>
                    <a:cubicBezTo>
                      <a:pt x="1643362" y="2191247"/>
                      <a:pt x="1885912" y="2057301"/>
                      <a:pt x="2035188" y="1851315"/>
                    </a:cubicBezTo>
                    <a:lnTo>
                      <a:pt x="2478968" y="2172506"/>
                    </a:lnTo>
                    <a:close/>
                  </a:path>
                </a:pathLst>
              </a:custGeom>
              <a:solidFill>
                <a:srgbClr val="828282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160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25%</a:t>
                </a:r>
                <a:endParaRPr sz="160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>
                <a:off x="1348696" y="2513802"/>
                <a:ext cx="2739063" cy="2739063"/>
              </a:xfrm>
              <a:custGeom>
                <a:avLst/>
                <a:gdLst>
                  <a:gd name="rtl" fmla="*/ 150908 w 2739063"/>
                  <a:gd name="rtt" fmla="*/ 1471080 h 2739063"/>
                  <a:gd name="rtr" fmla="*/ 424508 w 2739063"/>
                  <a:gd name="rtb" fmla="*/ 1614702 h 2739063"/>
                </a:gdLst>
                <a:ahLst/>
                <a:cxnLst/>
                <a:rect l="rtl" t="rtt" r="rtr" b="rtb"/>
                <a:pathLst>
                  <a:path w="2739063" h="2739063">
                    <a:moveTo>
                      <a:pt x="566555" y="2478968"/>
                    </a:moveTo>
                    <a:cubicBezTo>
                      <a:pt x="223232" y="2230147"/>
                      <a:pt x="0" y="1825906"/>
                      <a:pt x="0" y="1369528"/>
                    </a:cubicBezTo>
                    <a:cubicBezTo>
                      <a:pt x="0" y="1069537"/>
                      <a:pt x="96454" y="792075"/>
                      <a:pt x="260097" y="566552"/>
                    </a:cubicBezTo>
                    <a:lnTo>
                      <a:pt x="703870" y="887748"/>
                    </a:lnTo>
                    <a:cubicBezTo>
                      <a:pt x="605676" y="1023067"/>
                      <a:pt x="547808" y="1189539"/>
                      <a:pt x="547808" y="1369528"/>
                    </a:cubicBezTo>
                    <a:cubicBezTo>
                      <a:pt x="547808" y="1643362"/>
                      <a:pt x="681754" y="1885912"/>
                      <a:pt x="887740" y="2035188"/>
                    </a:cubicBezTo>
                    <a:lnTo>
                      <a:pt x="566555" y="24789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160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25%</a:t>
                </a:r>
                <a:endParaRPr sz="160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3" name="任意多边形 242"/>
              <p:cNvSpPr/>
              <p:nvPr/>
            </p:nvSpPr>
            <p:spPr>
              <a:xfrm>
                <a:off x="1348696" y="2513802"/>
                <a:ext cx="2739063" cy="2739063"/>
              </a:xfrm>
              <a:custGeom>
                <a:avLst/>
                <a:gdLst>
                  <a:gd name="rtl" fmla="*/ 1059372 w 2739063"/>
                  <a:gd name="rtt" fmla="*/ 215897 h 2739063"/>
                  <a:gd name="rtr" fmla="*/ 1332972 w 2739063"/>
                  <a:gd name="rtb" fmla="*/ 359519 h 2739063"/>
                </a:gdLst>
                <a:ahLst/>
                <a:cxnLst/>
                <a:rect l="rtl" t="rtt" r="rtr" b="rtb"/>
                <a:pathLst>
                  <a:path w="2739063" h="2739063">
                    <a:moveTo>
                      <a:pt x="260096" y="566555"/>
                    </a:moveTo>
                    <a:cubicBezTo>
                      <a:pt x="508908" y="223232"/>
                      <a:pt x="913149" y="0"/>
                      <a:pt x="1369528" y="0"/>
                    </a:cubicBezTo>
                    <a:cubicBezTo>
                      <a:pt x="1669518" y="0"/>
                      <a:pt x="1946980" y="96454"/>
                      <a:pt x="2172503" y="260097"/>
                    </a:cubicBezTo>
                    <a:lnTo>
                      <a:pt x="1851314" y="703870"/>
                    </a:lnTo>
                    <a:cubicBezTo>
                      <a:pt x="1715989" y="605676"/>
                      <a:pt x="1549516" y="547808"/>
                      <a:pt x="1369528" y="547808"/>
                    </a:cubicBezTo>
                    <a:cubicBezTo>
                      <a:pt x="1095693" y="547808"/>
                      <a:pt x="853143" y="681754"/>
                      <a:pt x="703867" y="887740"/>
                    </a:cubicBezTo>
                    <a:lnTo>
                      <a:pt x="260096" y="566555"/>
                    </a:lnTo>
                    <a:close/>
                  </a:path>
                </a:pathLst>
              </a:custGeom>
              <a:solidFill>
                <a:schemeClr val="accent1"/>
              </a:solidFill>
              <a:ln w="7600" cap="flat">
                <a:noFill/>
                <a:bevel/>
              </a:ln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160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25%</a:t>
                </a:r>
                <a:endParaRPr sz="160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1" name="任意多边形 40"/>
            <p:cNvSpPr/>
            <p:nvPr/>
          </p:nvSpPr>
          <p:spPr>
            <a:xfrm>
              <a:off x="5174417" y="2105348"/>
              <a:ext cx="309426" cy="285751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721087" y="3196487"/>
              <a:ext cx="309426" cy="193427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739373" y="4318991"/>
              <a:ext cx="309426" cy="306623"/>
            </a:xfrm>
            <a:custGeom>
              <a:avLst/>
              <a:gdLst>
                <a:gd name="T0" fmla="*/ 6848 w 6914"/>
                <a:gd name="T1" fmla="*/ 2638 h 6861"/>
                <a:gd name="T2" fmla="*/ 6360 w 6914"/>
                <a:gd name="T3" fmla="*/ 2276 h 6861"/>
                <a:gd name="T4" fmla="*/ 4507 w 6914"/>
                <a:gd name="T5" fmla="*/ 2276 h 6861"/>
                <a:gd name="T6" fmla="*/ 3944 w 6914"/>
                <a:gd name="T7" fmla="*/ 360 h 6861"/>
                <a:gd name="T8" fmla="*/ 3459 w 6914"/>
                <a:gd name="T9" fmla="*/ 0 h 6861"/>
                <a:gd name="T10" fmla="*/ 2970 w 6914"/>
                <a:gd name="T11" fmla="*/ 357 h 6861"/>
                <a:gd name="T12" fmla="*/ 2389 w 6914"/>
                <a:gd name="T13" fmla="*/ 2276 h 6861"/>
                <a:gd name="T14" fmla="*/ 554 w 6914"/>
                <a:gd name="T15" fmla="*/ 2276 h 6861"/>
                <a:gd name="T16" fmla="*/ 65 w 6914"/>
                <a:gd name="T17" fmla="*/ 2639 h 6861"/>
                <a:gd name="T18" fmla="*/ 266 w 6914"/>
                <a:gd name="T19" fmla="*/ 3207 h 6861"/>
                <a:gd name="T20" fmla="*/ 1767 w 6914"/>
                <a:gd name="T21" fmla="*/ 4329 h 6861"/>
                <a:gd name="T22" fmla="*/ 1186 w 6914"/>
                <a:gd name="T23" fmla="*/ 6162 h 6861"/>
                <a:gd name="T24" fmla="*/ 1382 w 6914"/>
                <a:gd name="T25" fmla="*/ 6736 h 6861"/>
                <a:gd name="T26" fmla="*/ 1983 w 6914"/>
                <a:gd name="T27" fmla="*/ 6722 h 6861"/>
                <a:gd name="T28" fmla="*/ 3119 w 6914"/>
                <a:gd name="T29" fmla="*/ 5944 h 6861"/>
                <a:gd name="T30" fmla="*/ 3149 w 6914"/>
                <a:gd name="T31" fmla="*/ 5786 h 6861"/>
                <a:gd name="T32" fmla="*/ 2991 w 6914"/>
                <a:gd name="T33" fmla="*/ 5757 h 6861"/>
                <a:gd name="T34" fmla="*/ 1848 w 6914"/>
                <a:gd name="T35" fmla="*/ 6539 h 6861"/>
                <a:gd name="T36" fmla="*/ 1512 w 6914"/>
                <a:gd name="T37" fmla="*/ 6549 h 6861"/>
                <a:gd name="T38" fmla="*/ 1403 w 6914"/>
                <a:gd name="T39" fmla="*/ 6231 h 6861"/>
                <a:gd name="T40" fmla="*/ 2008 w 6914"/>
                <a:gd name="T41" fmla="*/ 4321 h 6861"/>
                <a:gd name="T42" fmla="*/ 1968 w 6914"/>
                <a:gd name="T43" fmla="*/ 4195 h 6861"/>
                <a:gd name="T44" fmla="*/ 397 w 6914"/>
                <a:gd name="T45" fmla="*/ 3021 h 6861"/>
                <a:gd name="T46" fmla="*/ 283 w 6914"/>
                <a:gd name="T47" fmla="*/ 2704 h 6861"/>
                <a:gd name="T48" fmla="*/ 554 w 6914"/>
                <a:gd name="T49" fmla="*/ 2504 h 6861"/>
                <a:gd name="T50" fmla="*/ 2473 w 6914"/>
                <a:gd name="T51" fmla="*/ 2504 h 6861"/>
                <a:gd name="T52" fmla="*/ 2582 w 6914"/>
                <a:gd name="T53" fmla="*/ 2423 h 6861"/>
                <a:gd name="T54" fmla="*/ 3187 w 6914"/>
                <a:gd name="T55" fmla="*/ 425 h 6861"/>
                <a:gd name="T56" fmla="*/ 3458 w 6914"/>
                <a:gd name="T57" fmla="*/ 228 h 6861"/>
                <a:gd name="T58" fmla="*/ 3727 w 6914"/>
                <a:gd name="T59" fmla="*/ 426 h 6861"/>
                <a:gd name="T60" fmla="*/ 4313 w 6914"/>
                <a:gd name="T61" fmla="*/ 2422 h 6861"/>
                <a:gd name="T62" fmla="*/ 4422 w 6914"/>
                <a:gd name="T63" fmla="*/ 2504 h 6861"/>
                <a:gd name="T64" fmla="*/ 6360 w 6914"/>
                <a:gd name="T65" fmla="*/ 2504 h 6861"/>
                <a:gd name="T66" fmla="*/ 6631 w 6914"/>
                <a:gd name="T67" fmla="*/ 2704 h 6861"/>
                <a:gd name="T68" fmla="*/ 6512 w 6914"/>
                <a:gd name="T69" fmla="*/ 3025 h 6861"/>
                <a:gd name="T70" fmla="*/ 4946 w 6914"/>
                <a:gd name="T71" fmla="*/ 4195 h 6861"/>
                <a:gd name="T72" fmla="*/ 4906 w 6914"/>
                <a:gd name="T73" fmla="*/ 4321 h 6861"/>
                <a:gd name="T74" fmla="*/ 5510 w 6914"/>
                <a:gd name="T75" fmla="*/ 6231 h 6861"/>
                <a:gd name="T76" fmla="*/ 5402 w 6914"/>
                <a:gd name="T77" fmla="*/ 6549 h 6861"/>
                <a:gd name="T78" fmla="*/ 5059 w 6914"/>
                <a:gd name="T79" fmla="*/ 6534 h 6861"/>
                <a:gd name="T80" fmla="*/ 3182 w 6914"/>
                <a:gd name="T81" fmla="*/ 5254 h 6861"/>
                <a:gd name="T82" fmla="*/ 3024 w 6914"/>
                <a:gd name="T83" fmla="*/ 5284 h 6861"/>
                <a:gd name="T84" fmla="*/ 3054 w 6914"/>
                <a:gd name="T85" fmla="*/ 5442 h 6861"/>
                <a:gd name="T86" fmla="*/ 4925 w 6914"/>
                <a:gd name="T87" fmla="*/ 6717 h 6861"/>
                <a:gd name="T88" fmla="*/ 5241 w 6914"/>
                <a:gd name="T89" fmla="*/ 6827 h 6861"/>
                <a:gd name="T90" fmla="*/ 5531 w 6914"/>
                <a:gd name="T91" fmla="*/ 6736 h 6861"/>
                <a:gd name="T92" fmla="*/ 5727 w 6914"/>
                <a:gd name="T93" fmla="*/ 6162 h 6861"/>
                <a:gd name="T94" fmla="*/ 5147 w 6914"/>
                <a:gd name="T95" fmla="*/ 4329 h 6861"/>
                <a:gd name="T96" fmla="*/ 6643 w 6914"/>
                <a:gd name="T97" fmla="*/ 3211 h 6861"/>
                <a:gd name="T98" fmla="*/ 6848 w 6914"/>
                <a:gd name="T99" fmla="*/ 2638 h 6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14" h="6861">
                  <a:moveTo>
                    <a:pt x="6848" y="2638"/>
                  </a:moveTo>
                  <a:cubicBezTo>
                    <a:pt x="6783" y="2422"/>
                    <a:pt x="6586" y="2276"/>
                    <a:pt x="6360" y="2276"/>
                  </a:cubicBezTo>
                  <a:lnTo>
                    <a:pt x="4507" y="2276"/>
                  </a:lnTo>
                  <a:lnTo>
                    <a:pt x="3944" y="360"/>
                  </a:lnTo>
                  <a:cubicBezTo>
                    <a:pt x="3878" y="146"/>
                    <a:pt x="3683" y="1"/>
                    <a:pt x="3459" y="0"/>
                  </a:cubicBezTo>
                  <a:cubicBezTo>
                    <a:pt x="3234" y="0"/>
                    <a:pt x="3038" y="143"/>
                    <a:pt x="2970" y="357"/>
                  </a:cubicBezTo>
                  <a:lnTo>
                    <a:pt x="2389" y="2276"/>
                  </a:lnTo>
                  <a:lnTo>
                    <a:pt x="554" y="2276"/>
                  </a:lnTo>
                  <a:cubicBezTo>
                    <a:pt x="327" y="2276"/>
                    <a:pt x="131" y="2422"/>
                    <a:pt x="65" y="2639"/>
                  </a:cubicBezTo>
                  <a:cubicBezTo>
                    <a:pt x="0" y="2855"/>
                    <a:pt x="82" y="3085"/>
                    <a:pt x="266" y="3207"/>
                  </a:cubicBezTo>
                  <a:lnTo>
                    <a:pt x="1767" y="4329"/>
                  </a:lnTo>
                  <a:lnTo>
                    <a:pt x="1186" y="6162"/>
                  </a:lnTo>
                  <a:cubicBezTo>
                    <a:pt x="1118" y="6377"/>
                    <a:pt x="1196" y="6608"/>
                    <a:pt x="1382" y="6736"/>
                  </a:cubicBezTo>
                  <a:cubicBezTo>
                    <a:pt x="1562" y="6861"/>
                    <a:pt x="1823" y="6849"/>
                    <a:pt x="1983" y="6722"/>
                  </a:cubicBezTo>
                  <a:lnTo>
                    <a:pt x="3119" y="5944"/>
                  </a:lnTo>
                  <a:cubicBezTo>
                    <a:pt x="3171" y="5909"/>
                    <a:pt x="3184" y="5838"/>
                    <a:pt x="3149" y="5786"/>
                  </a:cubicBezTo>
                  <a:cubicBezTo>
                    <a:pt x="3113" y="5735"/>
                    <a:pt x="3043" y="5721"/>
                    <a:pt x="2991" y="5757"/>
                  </a:cubicBezTo>
                  <a:lnTo>
                    <a:pt x="1848" y="6539"/>
                  </a:lnTo>
                  <a:cubicBezTo>
                    <a:pt x="1753" y="6614"/>
                    <a:pt x="1611" y="6618"/>
                    <a:pt x="1512" y="6549"/>
                  </a:cubicBezTo>
                  <a:cubicBezTo>
                    <a:pt x="1409" y="6478"/>
                    <a:pt x="1365" y="6350"/>
                    <a:pt x="1403" y="6231"/>
                  </a:cubicBezTo>
                  <a:lnTo>
                    <a:pt x="2008" y="4321"/>
                  </a:lnTo>
                  <a:cubicBezTo>
                    <a:pt x="2023" y="4275"/>
                    <a:pt x="2006" y="4224"/>
                    <a:pt x="1968" y="4195"/>
                  </a:cubicBezTo>
                  <a:lnTo>
                    <a:pt x="397" y="3021"/>
                  </a:lnTo>
                  <a:cubicBezTo>
                    <a:pt x="293" y="2952"/>
                    <a:pt x="247" y="2825"/>
                    <a:pt x="283" y="2704"/>
                  </a:cubicBezTo>
                  <a:cubicBezTo>
                    <a:pt x="319" y="2584"/>
                    <a:pt x="428" y="2504"/>
                    <a:pt x="554" y="2504"/>
                  </a:cubicBezTo>
                  <a:lnTo>
                    <a:pt x="2473" y="2504"/>
                  </a:lnTo>
                  <a:cubicBezTo>
                    <a:pt x="2523" y="2504"/>
                    <a:pt x="2567" y="2471"/>
                    <a:pt x="2582" y="2423"/>
                  </a:cubicBezTo>
                  <a:lnTo>
                    <a:pt x="3187" y="425"/>
                  </a:lnTo>
                  <a:cubicBezTo>
                    <a:pt x="3225" y="307"/>
                    <a:pt x="3334" y="228"/>
                    <a:pt x="3458" y="228"/>
                  </a:cubicBezTo>
                  <a:cubicBezTo>
                    <a:pt x="3582" y="229"/>
                    <a:pt x="3690" y="309"/>
                    <a:pt x="3727" y="426"/>
                  </a:cubicBezTo>
                  <a:lnTo>
                    <a:pt x="4313" y="2422"/>
                  </a:lnTo>
                  <a:cubicBezTo>
                    <a:pt x="4327" y="2470"/>
                    <a:pt x="4372" y="2504"/>
                    <a:pt x="4422" y="2504"/>
                  </a:cubicBezTo>
                  <a:lnTo>
                    <a:pt x="6360" y="2504"/>
                  </a:lnTo>
                  <a:cubicBezTo>
                    <a:pt x="6485" y="2504"/>
                    <a:pt x="6594" y="2584"/>
                    <a:pt x="6631" y="2704"/>
                  </a:cubicBezTo>
                  <a:cubicBezTo>
                    <a:pt x="6667" y="2825"/>
                    <a:pt x="6621" y="2952"/>
                    <a:pt x="6512" y="3025"/>
                  </a:cubicBezTo>
                  <a:lnTo>
                    <a:pt x="4946" y="4195"/>
                  </a:lnTo>
                  <a:cubicBezTo>
                    <a:pt x="4907" y="4224"/>
                    <a:pt x="4891" y="4275"/>
                    <a:pt x="4906" y="4321"/>
                  </a:cubicBezTo>
                  <a:lnTo>
                    <a:pt x="5510" y="6231"/>
                  </a:lnTo>
                  <a:cubicBezTo>
                    <a:pt x="5549" y="6350"/>
                    <a:pt x="5505" y="6478"/>
                    <a:pt x="5402" y="6549"/>
                  </a:cubicBezTo>
                  <a:cubicBezTo>
                    <a:pt x="5303" y="6618"/>
                    <a:pt x="5167" y="6618"/>
                    <a:pt x="5059" y="6534"/>
                  </a:cubicBezTo>
                  <a:lnTo>
                    <a:pt x="3182" y="5254"/>
                  </a:lnTo>
                  <a:cubicBezTo>
                    <a:pt x="3130" y="5219"/>
                    <a:pt x="3059" y="5232"/>
                    <a:pt x="3024" y="5284"/>
                  </a:cubicBezTo>
                  <a:cubicBezTo>
                    <a:pt x="2988" y="5336"/>
                    <a:pt x="3002" y="5407"/>
                    <a:pt x="3054" y="5442"/>
                  </a:cubicBezTo>
                  <a:lnTo>
                    <a:pt x="4925" y="6717"/>
                  </a:lnTo>
                  <a:cubicBezTo>
                    <a:pt x="5014" y="6788"/>
                    <a:pt x="5127" y="6827"/>
                    <a:pt x="5241" y="6827"/>
                  </a:cubicBezTo>
                  <a:cubicBezTo>
                    <a:pt x="5345" y="6827"/>
                    <a:pt x="5446" y="6796"/>
                    <a:pt x="5531" y="6736"/>
                  </a:cubicBezTo>
                  <a:cubicBezTo>
                    <a:pt x="5717" y="6608"/>
                    <a:pt x="5796" y="6377"/>
                    <a:pt x="5727" y="6162"/>
                  </a:cubicBezTo>
                  <a:lnTo>
                    <a:pt x="5147" y="4329"/>
                  </a:lnTo>
                  <a:lnTo>
                    <a:pt x="6643" y="3211"/>
                  </a:lnTo>
                  <a:cubicBezTo>
                    <a:pt x="6831" y="3085"/>
                    <a:pt x="6914" y="2855"/>
                    <a:pt x="6848" y="2638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5069445" y="5360933"/>
              <a:ext cx="309426" cy="300110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chemeClr val="bg1"/>
            </a:solidFill>
            <a:ln w="7600" cap="flat">
              <a:noFill/>
              <a:beve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39373" y="1957726"/>
            <a:ext cx="1507331" cy="3889011"/>
            <a:chOff x="5739373" y="1957726"/>
            <a:chExt cx="1507331" cy="3889011"/>
          </a:xfrm>
        </p:grpSpPr>
        <p:sp>
          <p:nvSpPr>
            <p:cNvPr id="156" name="任意多边形 155"/>
            <p:cNvSpPr/>
            <p:nvPr/>
          </p:nvSpPr>
          <p:spPr>
            <a:xfrm>
              <a:off x="7240610" y="1957726"/>
              <a:ext cx="6094" cy="456000"/>
            </a:xfrm>
            <a:custGeom>
              <a:avLst/>
              <a:gdLst/>
              <a:ahLst/>
              <a:cxnLst/>
              <a:rect l="0" t="0" r="0" b="0"/>
              <a:pathLst>
                <a:path w="6094" h="456000" fill="none">
                  <a:moveTo>
                    <a:pt x="0" y="0"/>
                  </a:moveTo>
                  <a:lnTo>
                    <a:pt x="0" y="456000"/>
                  </a:lnTo>
                </a:path>
              </a:pathLst>
            </a:custGeom>
            <a:solidFill>
              <a:srgbClr val="4864C8"/>
            </a:solidFill>
            <a:ln w="20267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72" name="任意多边形 171"/>
            <p:cNvSpPr/>
            <p:nvPr/>
          </p:nvSpPr>
          <p:spPr>
            <a:xfrm>
              <a:off x="7240610" y="5390737"/>
              <a:ext cx="6094" cy="456000"/>
            </a:xfrm>
            <a:custGeom>
              <a:avLst/>
              <a:gdLst/>
              <a:ahLst/>
              <a:cxnLst/>
              <a:rect l="0" t="0" r="0" b="0"/>
              <a:pathLst>
                <a:path w="6094" h="456000" fill="none">
                  <a:moveTo>
                    <a:pt x="0" y="0"/>
                  </a:moveTo>
                  <a:lnTo>
                    <a:pt x="0" y="456000"/>
                  </a:lnTo>
                </a:path>
              </a:pathLst>
            </a:custGeom>
            <a:solidFill>
              <a:srgbClr val="61BEBB"/>
            </a:solidFill>
            <a:ln w="20267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81" name="Text 181"/>
            <p:cNvSpPr txBox="1"/>
            <p:nvPr/>
          </p:nvSpPr>
          <p:spPr>
            <a:xfrm>
              <a:off x="6604736" y="1993674"/>
              <a:ext cx="578901" cy="37171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97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sz="19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Text 182"/>
            <p:cNvSpPr txBox="1"/>
            <p:nvPr/>
          </p:nvSpPr>
          <p:spPr>
            <a:xfrm>
              <a:off x="6604736" y="3105539"/>
              <a:ext cx="578901" cy="37171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97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sz="197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任意多边形 165"/>
            <p:cNvSpPr/>
            <p:nvPr/>
          </p:nvSpPr>
          <p:spPr>
            <a:xfrm>
              <a:off x="7240610" y="3075587"/>
              <a:ext cx="6094" cy="456000"/>
            </a:xfrm>
            <a:custGeom>
              <a:avLst/>
              <a:gdLst/>
              <a:ahLst/>
              <a:cxnLst/>
              <a:rect l="0" t="0" r="0" b="0"/>
              <a:pathLst>
                <a:path w="6094" h="456000" fill="none">
                  <a:moveTo>
                    <a:pt x="0" y="0"/>
                  </a:moveTo>
                  <a:lnTo>
                    <a:pt x="0" y="456000"/>
                  </a:lnTo>
                </a:path>
              </a:pathLst>
            </a:custGeom>
            <a:solidFill>
              <a:srgbClr val="61BEBB"/>
            </a:solidFill>
            <a:ln w="20267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84" name="Text 184"/>
            <p:cNvSpPr txBox="1"/>
            <p:nvPr/>
          </p:nvSpPr>
          <p:spPr>
            <a:xfrm>
              <a:off x="6604736" y="4292249"/>
              <a:ext cx="578901" cy="37171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97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sz="197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任意多边形 168"/>
            <p:cNvSpPr/>
            <p:nvPr/>
          </p:nvSpPr>
          <p:spPr>
            <a:xfrm>
              <a:off x="7240610" y="4262297"/>
              <a:ext cx="6094" cy="456000"/>
            </a:xfrm>
            <a:custGeom>
              <a:avLst/>
              <a:gdLst/>
              <a:ahLst/>
              <a:cxnLst/>
              <a:rect l="0" t="0" r="0" b="0"/>
              <a:pathLst>
                <a:path w="6094" h="456000" fill="none">
                  <a:moveTo>
                    <a:pt x="0" y="0"/>
                  </a:moveTo>
                  <a:lnTo>
                    <a:pt x="0" y="456000"/>
                  </a:lnTo>
                </a:path>
              </a:pathLst>
            </a:custGeom>
            <a:solidFill>
              <a:srgbClr val="4864C8"/>
            </a:solidFill>
            <a:ln w="20267" cap="flat">
              <a:solidFill>
                <a:schemeClr val="bg1">
                  <a:lumMod val="85000"/>
                </a:schemeClr>
              </a:solidFill>
              <a:bevel/>
            </a:ln>
          </p:spPr>
        </p:sp>
        <p:sp>
          <p:nvSpPr>
            <p:cNvPr id="186" name="Text 186"/>
            <p:cNvSpPr txBox="1"/>
            <p:nvPr/>
          </p:nvSpPr>
          <p:spPr>
            <a:xfrm>
              <a:off x="6604736" y="5420697"/>
              <a:ext cx="578901" cy="37171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en-US" altLang="zh-CN" sz="1975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sz="197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739373" y="2187708"/>
              <a:ext cx="905170" cy="3418846"/>
              <a:chOff x="5739373" y="2187708"/>
              <a:chExt cx="905170" cy="3418846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6331337" y="4471528"/>
                <a:ext cx="3132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组合 6"/>
              <p:cNvGrpSpPr/>
              <p:nvPr/>
            </p:nvGrpSpPr>
            <p:grpSpPr>
              <a:xfrm>
                <a:off x="5739373" y="2187708"/>
                <a:ext cx="905170" cy="3418846"/>
                <a:chOff x="5942763" y="2187708"/>
                <a:chExt cx="701780" cy="3418846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 flipV="1">
                  <a:off x="5942763" y="2187708"/>
                  <a:ext cx="701780" cy="820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5942763" y="5598346"/>
                  <a:ext cx="701780" cy="8208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6331337" y="3297604"/>
                <a:ext cx="31320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组合 12"/>
          <p:cNvGrpSpPr/>
          <p:nvPr/>
        </p:nvGrpSpPr>
        <p:grpSpPr>
          <a:xfrm>
            <a:off x="7422822" y="1805040"/>
            <a:ext cx="3807382" cy="779879"/>
            <a:chOff x="3624780" y="2412339"/>
            <a:chExt cx="3807382" cy="779879"/>
          </a:xfrm>
        </p:grpSpPr>
        <p:sp>
          <p:nvSpPr>
            <p:cNvPr id="14" name="文本框 13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24780" y="2750893"/>
              <a:ext cx="38073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22822" y="2900520"/>
            <a:ext cx="3807382" cy="779879"/>
            <a:chOff x="3624780" y="2412339"/>
            <a:chExt cx="3807382" cy="779879"/>
          </a:xfrm>
        </p:grpSpPr>
        <p:sp>
          <p:nvSpPr>
            <p:cNvPr id="21" name="文本框 20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24780" y="2750893"/>
              <a:ext cx="38073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22822" y="4099421"/>
            <a:ext cx="3807382" cy="779879"/>
            <a:chOff x="3624780" y="2412339"/>
            <a:chExt cx="3807382" cy="779879"/>
          </a:xfrm>
        </p:grpSpPr>
        <p:sp>
          <p:nvSpPr>
            <p:cNvPr id="36" name="文本框 35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24780" y="2750893"/>
              <a:ext cx="38073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422822" y="5207470"/>
            <a:ext cx="3807382" cy="779879"/>
            <a:chOff x="3624780" y="2412339"/>
            <a:chExt cx="3807382" cy="779879"/>
          </a:xfrm>
        </p:grpSpPr>
        <p:sp>
          <p:nvSpPr>
            <p:cNvPr id="40" name="文本框 39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24780" y="2750893"/>
              <a:ext cx="38073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66800" y="538395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融资规划</a:t>
            </a:r>
            <a:endParaRPr lang="zh-CN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53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3" name="文本框 62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196254" y="1867766"/>
            <a:ext cx="3802842" cy="3948074"/>
            <a:chOff x="4198159" y="1867766"/>
            <a:chExt cx="3802842" cy="3948074"/>
          </a:xfrm>
        </p:grpSpPr>
        <p:sp>
          <p:nvSpPr>
            <p:cNvPr id="100" name="任意多边形 99"/>
            <p:cNvSpPr/>
            <p:nvPr/>
          </p:nvSpPr>
          <p:spPr>
            <a:xfrm>
              <a:off x="4198159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101" name="任意多边形 100"/>
            <p:cNvSpPr/>
            <p:nvPr/>
          </p:nvSpPr>
          <p:spPr>
            <a:xfrm>
              <a:off x="4198159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102" name="任意多边形 101"/>
            <p:cNvSpPr/>
            <p:nvPr/>
          </p:nvSpPr>
          <p:spPr>
            <a:xfrm flipH="1">
              <a:off x="7993134" y="1867766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103" name="任意多边形 102"/>
            <p:cNvSpPr/>
            <p:nvPr/>
          </p:nvSpPr>
          <p:spPr>
            <a:xfrm flipH="1">
              <a:off x="7993134" y="4699840"/>
              <a:ext cx="7867" cy="1116000"/>
            </a:xfrm>
            <a:custGeom>
              <a:avLst/>
              <a:gdLst/>
              <a:ahLst/>
              <a:cxnLst/>
              <a:rect l="0" t="0" r="0" b="0"/>
              <a:pathLst>
                <a:path w="7181" h="1409884" fill="none">
                  <a:moveTo>
                    <a:pt x="0" y="0"/>
                  </a:moveTo>
                  <a:lnTo>
                    <a:pt x="0" y="1409884"/>
                  </a:lnTo>
                </a:path>
              </a:pathLst>
            </a:custGeom>
            <a:noFill/>
            <a:ln w="20267" cap="flat">
              <a:solidFill>
                <a:schemeClr val="bg1">
                  <a:lumMod val="85000"/>
                </a:schemeClr>
              </a:solidFill>
              <a:bevel/>
              <a:headEnd type="oval" w="med" len="med"/>
              <a:tailEnd type="oval" w="med" len="med"/>
            </a:ln>
          </p:spPr>
        </p:sp>
        <p:sp>
          <p:nvSpPr>
            <p:cNvPr id="104" name="任意多边形 103"/>
            <p:cNvSpPr/>
            <p:nvPr/>
          </p:nvSpPr>
          <p:spPr>
            <a:xfrm>
              <a:off x="4640054" y="2328259"/>
              <a:ext cx="2916446" cy="2916444"/>
            </a:xfrm>
            <a:custGeom>
              <a:avLst/>
              <a:gdLst/>
              <a:ahLst/>
              <a:cxnLst/>
              <a:rect l="0" t="0" r="0" b="0"/>
              <a:pathLst>
                <a:path w="2348218" h="2348218">
                  <a:moveTo>
                    <a:pt x="0" y="1174109"/>
                  </a:moveTo>
                  <a:cubicBezTo>
                    <a:pt x="0" y="525668"/>
                    <a:pt x="525668" y="0"/>
                    <a:pt x="1174109" y="0"/>
                  </a:cubicBezTo>
                  <a:cubicBezTo>
                    <a:pt x="1822556" y="0"/>
                    <a:pt x="2348218" y="525668"/>
                    <a:pt x="2348218" y="1174109"/>
                  </a:cubicBezTo>
                  <a:cubicBezTo>
                    <a:pt x="2348218" y="1822556"/>
                    <a:pt x="1822556" y="2348218"/>
                    <a:pt x="1174109" y="2348218"/>
                  </a:cubicBezTo>
                  <a:cubicBezTo>
                    <a:pt x="525668" y="2348218"/>
                    <a:pt x="0" y="1822556"/>
                    <a:pt x="0" y="1174109"/>
                  </a:cubicBezTo>
                  <a:close/>
                </a:path>
              </a:pathLst>
            </a:custGeom>
            <a:solidFill>
              <a:schemeClr val="accent1"/>
            </a:solidFill>
            <a:ln w="30400" cap="flat">
              <a:solidFill>
                <a:srgbClr val="001D4A"/>
              </a:solidFill>
              <a:bevel/>
            </a:ln>
          </p:spPr>
        </p:sp>
        <p:sp>
          <p:nvSpPr>
            <p:cNvPr id="105" name="任意多边形 104"/>
            <p:cNvSpPr/>
            <p:nvPr/>
          </p:nvSpPr>
          <p:spPr>
            <a:xfrm>
              <a:off x="5012835" y="2700406"/>
              <a:ext cx="2172146" cy="2172144"/>
            </a:xfrm>
            <a:custGeom>
              <a:avLst/>
              <a:gdLst/>
              <a:ahLst/>
              <a:cxnLst/>
              <a:rect l="0" t="0" r="0" b="0"/>
              <a:pathLst>
                <a:path w="1748935" h="1748935">
                  <a:moveTo>
                    <a:pt x="0" y="874471"/>
                  </a:moveTo>
                  <a:cubicBezTo>
                    <a:pt x="0" y="391377"/>
                    <a:pt x="391489" y="0"/>
                    <a:pt x="874471" y="0"/>
                  </a:cubicBezTo>
                  <a:cubicBezTo>
                    <a:pt x="1357337" y="0"/>
                    <a:pt x="1748935" y="391377"/>
                    <a:pt x="1748935" y="874471"/>
                  </a:cubicBezTo>
                  <a:cubicBezTo>
                    <a:pt x="1748935" y="1357231"/>
                    <a:pt x="1357337" y="1748935"/>
                    <a:pt x="874471" y="1748935"/>
                  </a:cubicBezTo>
                  <a:cubicBezTo>
                    <a:pt x="391489" y="1748935"/>
                    <a:pt x="0" y="1357231"/>
                    <a:pt x="0" y="874471"/>
                  </a:cubicBezTo>
                  <a:close/>
                </a:path>
              </a:pathLst>
            </a:custGeom>
            <a:solidFill>
              <a:srgbClr val="014B8A"/>
            </a:solidFill>
            <a:ln w="30400" cap="flat">
              <a:solidFill>
                <a:srgbClr val="001D4A"/>
              </a:solidFill>
              <a:bevel/>
            </a:ln>
          </p:spPr>
        </p:sp>
        <p:sp>
          <p:nvSpPr>
            <p:cNvPr id="106" name="任意多边形 105"/>
            <p:cNvSpPr/>
            <p:nvPr/>
          </p:nvSpPr>
          <p:spPr>
            <a:xfrm>
              <a:off x="5402643" y="3090213"/>
              <a:ext cx="1392536" cy="1392534"/>
            </a:xfrm>
            <a:custGeom>
              <a:avLst/>
              <a:gdLst/>
              <a:ahLst/>
              <a:cxnLst/>
              <a:rect l="0" t="0" r="0" b="0"/>
              <a:pathLst>
                <a:path w="1121220" h="1121220">
                  <a:moveTo>
                    <a:pt x="0" y="560611"/>
                  </a:moveTo>
                  <a:cubicBezTo>
                    <a:pt x="0" y="250773"/>
                    <a:pt x="250995" y="0"/>
                    <a:pt x="560611" y="0"/>
                  </a:cubicBezTo>
                  <a:cubicBezTo>
                    <a:pt x="870230" y="0"/>
                    <a:pt x="1121220" y="250773"/>
                    <a:pt x="1121220" y="560611"/>
                  </a:cubicBezTo>
                  <a:cubicBezTo>
                    <a:pt x="1121220" y="870010"/>
                    <a:pt x="870230" y="1121220"/>
                    <a:pt x="560611" y="1121220"/>
                  </a:cubicBezTo>
                  <a:cubicBezTo>
                    <a:pt x="250995" y="1121220"/>
                    <a:pt x="0" y="870010"/>
                    <a:pt x="0" y="560611"/>
                  </a:cubicBezTo>
                  <a:close/>
                </a:path>
              </a:pathLst>
            </a:custGeom>
            <a:solidFill>
              <a:srgbClr val="828282"/>
            </a:solidFill>
            <a:ln w="30400" cap="flat">
              <a:solidFill>
                <a:srgbClr val="001D4A"/>
              </a:solidFill>
              <a:bevel/>
            </a:ln>
          </p:spPr>
        </p:sp>
        <p:sp>
          <p:nvSpPr>
            <p:cNvPr id="107" name="任意多边形 106"/>
            <p:cNvSpPr/>
            <p:nvPr/>
          </p:nvSpPr>
          <p:spPr>
            <a:xfrm>
              <a:off x="5753427" y="3441632"/>
              <a:ext cx="689700" cy="689698"/>
            </a:xfrm>
            <a:custGeom>
              <a:avLst/>
              <a:gdLst/>
              <a:ahLst/>
              <a:cxnLst/>
              <a:rect l="0" t="0" r="0" b="0"/>
              <a:pathLst>
                <a:path w="555321" h="555321">
                  <a:moveTo>
                    <a:pt x="0" y="277661"/>
                  </a:moveTo>
                  <a:cubicBezTo>
                    <a:pt x="0" y="124225"/>
                    <a:pt x="124313" y="0"/>
                    <a:pt x="277661" y="0"/>
                  </a:cubicBezTo>
                  <a:cubicBezTo>
                    <a:pt x="431008" y="0"/>
                    <a:pt x="555321" y="124225"/>
                    <a:pt x="555321" y="277661"/>
                  </a:cubicBezTo>
                  <a:cubicBezTo>
                    <a:pt x="555321" y="430921"/>
                    <a:pt x="431008" y="555321"/>
                    <a:pt x="277661" y="555321"/>
                  </a:cubicBezTo>
                  <a:cubicBezTo>
                    <a:pt x="124313" y="555321"/>
                    <a:pt x="0" y="430921"/>
                    <a:pt x="0" y="277661"/>
                  </a:cubicBezTo>
                  <a:close/>
                </a:path>
              </a:pathLst>
            </a:custGeom>
            <a:solidFill>
              <a:srgbClr val="4284FF"/>
            </a:solidFill>
            <a:ln w="30400" cap="flat">
              <a:solidFill>
                <a:srgbClr val="001D4A"/>
              </a:solidFill>
              <a:bevel/>
            </a:ln>
          </p:spPr>
        </p:sp>
        <p:sp>
          <p:nvSpPr>
            <p:cNvPr id="108" name="任意多边形 107"/>
            <p:cNvSpPr/>
            <p:nvPr/>
          </p:nvSpPr>
          <p:spPr>
            <a:xfrm>
              <a:off x="4202353" y="2437309"/>
              <a:ext cx="953847" cy="547191"/>
            </a:xfrm>
            <a:custGeom>
              <a:avLst/>
              <a:gdLst/>
              <a:ahLst/>
              <a:cxnLst/>
              <a:rect l="0" t="0" r="0" b="0"/>
              <a:pathLst>
                <a:path w="992188" h="567308" fill="none">
                  <a:moveTo>
                    <a:pt x="0" y="0"/>
                  </a:moveTo>
                  <a:lnTo>
                    <a:pt x="450017" y="0"/>
                  </a:lnTo>
                  <a:lnTo>
                    <a:pt x="992188" y="567308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109" name="任意多边形 108"/>
            <p:cNvSpPr/>
            <p:nvPr/>
          </p:nvSpPr>
          <p:spPr>
            <a:xfrm>
              <a:off x="4202356" y="4482747"/>
              <a:ext cx="1362456" cy="828596"/>
            </a:xfrm>
            <a:custGeom>
              <a:avLst/>
              <a:gdLst/>
              <a:ahLst/>
              <a:cxnLst/>
              <a:rect l="0" t="0" r="0" b="0"/>
              <a:pathLst>
                <a:path w="1265073" h="860533" fill="none">
                  <a:moveTo>
                    <a:pt x="0" y="860533"/>
                  </a:moveTo>
                  <a:lnTo>
                    <a:pt x="478741" y="860533"/>
                  </a:lnTo>
                  <a:lnTo>
                    <a:pt x="1265073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110" name="任意多边形 109"/>
            <p:cNvSpPr/>
            <p:nvPr/>
          </p:nvSpPr>
          <p:spPr>
            <a:xfrm>
              <a:off x="6443127" y="4156618"/>
              <a:ext cx="1556303" cy="1154720"/>
            </a:xfrm>
            <a:custGeom>
              <a:avLst/>
              <a:gdLst/>
              <a:ahLst/>
              <a:cxnLst/>
              <a:rect l="0" t="0" r="0" b="0"/>
              <a:pathLst>
                <a:path w="1486492" h="1065193" fill="none">
                  <a:moveTo>
                    <a:pt x="1486492" y="1065193"/>
                  </a:moveTo>
                  <a:lnTo>
                    <a:pt x="864128" y="1065193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  <p:sp>
          <p:nvSpPr>
            <p:cNvPr id="111" name="任意多边形 110"/>
            <p:cNvSpPr/>
            <p:nvPr/>
          </p:nvSpPr>
          <p:spPr>
            <a:xfrm>
              <a:off x="6119249" y="2437312"/>
              <a:ext cx="1880182" cy="1329499"/>
            </a:xfrm>
            <a:custGeom>
              <a:avLst/>
              <a:gdLst/>
              <a:ahLst/>
              <a:cxnLst/>
              <a:rect l="0" t="0" r="0" b="0"/>
              <a:pathLst>
                <a:path w="1716285" h="1213606" fill="none">
                  <a:moveTo>
                    <a:pt x="1716285" y="0"/>
                  </a:moveTo>
                  <a:lnTo>
                    <a:pt x="1093921" y="0"/>
                  </a:lnTo>
                  <a:lnTo>
                    <a:pt x="0" y="1213606"/>
                  </a:lnTo>
                </a:path>
              </a:pathLst>
            </a:custGeom>
            <a:solidFill>
              <a:srgbClr val="FFFFFF"/>
            </a:solidFill>
            <a:ln w="20267" cap="flat">
              <a:solidFill>
                <a:schemeClr val="bg1">
                  <a:lumMod val="85000"/>
                </a:schemeClr>
              </a:solidFill>
              <a:bevel/>
              <a:tailEnd type="oval" w="med" len="med"/>
            </a:ln>
          </p:spPr>
        </p:sp>
      </p:grpSp>
      <p:grpSp>
        <p:nvGrpSpPr>
          <p:cNvPr id="112" name="组合 111"/>
          <p:cNvGrpSpPr/>
          <p:nvPr/>
        </p:nvGrpSpPr>
        <p:grpSpPr>
          <a:xfrm>
            <a:off x="8349451" y="1851148"/>
            <a:ext cx="2351472" cy="1129764"/>
            <a:chOff x="3624780" y="2412339"/>
            <a:chExt cx="2351472" cy="1129764"/>
          </a:xfrm>
        </p:grpSpPr>
        <p:sp>
          <p:nvSpPr>
            <p:cNvPr id="113" name="文本框 112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3624780" y="2750893"/>
              <a:ext cx="2351472" cy="79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349451" y="4692908"/>
            <a:ext cx="2351472" cy="1129764"/>
            <a:chOff x="3624780" y="2412339"/>
            <a:chExt cx="2351472" cy="1129764"/>
          </a:xfrm>
        </p:grpSpPr>
        <p:sp>
          <p:nvSpPr>
            <p:cNvPr id="116" name="文本框 115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3624780" y="2750893"/>
              <a:ext cx="2351472" cy="79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530694" y="1851148"/>
            <a:ext cx="2351472" cy="1129764"/>
            <a:chOff x="3624780" y="2412339"/>
            <a:chExt cx="2351472" cy="1129764"/>
          </a:xfrm>
        </p:grpSpPr>
        <p:sp>
          <p:nvSpPr>
            <p:cNvPr id="119" name="文本框 118"/>
            <p:cNvSpPr txBox="1"/>
            <p:nvPr/>
          </p:nvSpPr>
          <p:spPr>
            <a:xfrm>
              <a:off x="3842471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624780" y="2750893"/>
              <a:ext cx="2351472" cy="79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530694" y="4692908"/>
            <a:ext cx="2351472" cy="1129764"/>
            <a:chOff x="3624780" y="2412339"/>
            <a:chExt cx="2351472" cy="1129764"/>
          </a:xfrm>
        </p:grpSpPr>
        <p:sp>
          <p:nvSpPr>
            <p:cNvPr id="122" name="文本框 121"/>
            <p:cNvSpPr txBox="1"/>
            <p:nvPr/>
          </p:nvSpPr>
          <p:spPr>
            <a:xfrm>
              <a:off x="3842471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624780" y="2750893"/>
              <a:ext cx="2351472" cy="791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 点击此处编辑文字内容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雷锋PPT网 www.lfppt.com"/>
          <p:cNvSpPr/>
          <p:nvPr/>
        </p:nvSpPr>
        <p:spPr>
          <a:xfrm>
            <a:off x="1066800" y="538395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标题文字添加此处</a:t>
            </a:r>
            <a:endParaRPr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53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3" name="文本框 62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43965" y="1873250"/>
            <a:ext cx="4347210" cy="3890645"/>
            <a:chOff x="1959" y="2950"/>
            <a:chExt cx="6846" cy="6127"/>
          </a:xfrm>
        </p:grpSpPr>
        <p:sp>
          <p:nvSpPr>
            <p:cNvPr id="2" name="任意多边形 1"/>
            <p:cNvSpPr/>
            <p:nvPr/>
          </p:nvSpPr>
          <p:spPr>
            <a:xfrm>
              <a:off x="3524" y="2950"/>
              <a:ext cx="3745" cy="3745"/>
            </a:xfrm>
            <a:custGeom>
              <a:avLst/>
              <a:gdLst>
                <a:gd name="rtb" fmla="*/ 1570677 h 1817358"/>
              </a:gdLst>
              <a:ahLst/>
              <a:cxnLst/>
              <a:rect l="l" t="t" r="r" b="rtb"/>
              <a:pathLst>
                <a:path w="1817358" h="1817358">
                  <a:moveTo>
                    <a:pt x="0" y="908679"/>
                  </a:moveTo>
                  <a:cubicBezTo>
                    <a:pt x="0" y="406830"/>
                    <a:pt x="406830" y="0"/>
                    <a:pt x="908679" y="0"/>
                  </a:cubicBezTo>
                  <a:cubicBezTo>
                    <a:pt x="1410530" y="0"/>
                    <a:pt x="1817358" y="406830"/>
                    <a:pt x="1817358" y="908679"/>
                  </a:cubicBezTo>
                  <a:cubicBezTo>
                    <a:pt x="1817358" y="1410530"/>
                    <a:pt x="1410530" y="1817358"/>
                    <a:pt x="908679" y="1817358"/>
                  </a:cubicBezTo>
                  <a:cubicBezTo>
                    <a:pt x="406830" y="1817358"/>
                    <a:pt x="0" y="1410530"/>
                    <a:pt x="0" y="908679"/>
                  </a:cubicBezTo>
                  <a:close/>
                </a:path>
              </a:pathLst>
            </a:custGeom>
            <a:blipFill rotWithShape="1">
              <a:blip r:embed="rId1"/>
              <a:srcRect/>
              <a:stretch>
                <a:fillRect l="-25429" r="-25159"/>
              </a:stretch>
            </a:blipFill>
            <a:ln w="76200" cap="flat">
              <a:solidFill>
                <a:srgbClr val="001D4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sz="144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5061" y="5333"/>
              <a:ext cx="3745" cy="3745"/>
            </a:xfrm>
            <a:custGeom>
              <a:avLst/>
              <a:gdLst/>
              <a:ahLst/>
              <a:cxnLst/>
              <a:rect l="l" t="t" r="r" b="b"/>
              <a:pathLst>
                <a:path w="1817358" h="1817358">
                  <a:moveTo>
                    <a:pt x="0" y="908679"/>
                  </a:moveTo>
                  <a:cubicBezTo>
                    <a:pt x="0" y="406830"/>
                    <a:pt x="406830" y="0"/>
                    <a:pt x="908679" y="0"/>
                  </a:cubicBezTo>
                  <a:cubicBezTo>
                    <a:pt x="1410530" y="0"/>
                    <a:pt x="1817358" y="406830"/>
                    <a:pt x="1817358" y="908679"/>
                  </a:cubicBezTo>
                  <a:cubicBezTo>
                    <a:pt x="1817358" y="1410530"/>
                    <a:pt x="1410530" y="1817358"/>
                    <a:pt x="908679" y="1817358"/>
                  </a:cubicBezTo>
                  <a:cubicBezTo>
                    <a:pt x="406830" y="1817358"/>
                    <a:pt x="0" y="1410530"/>
                    <a:pt x="0" y="908679"/>
                  </a:cubicBezTo>
                  <a:close/>
                </a:path>
              </a:pathLst>
            </a:custGeom>
            <a:blipFill rotWithShape="1">
              <a:blip r:embed="rId2"/>
              <a:srcRect/>
              <a:stretch>
                <a:fillRect l="-25163" r="-24896"/>
              </a:stretch>
            </a:blipFill>
            <a:ln w="76200" cap="flat">
              <a:solidFill>
                <a:srgbClr val="001D4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sz="144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959" y="5333"/>
              <a:ext cx="3745" cy="3745"/>
            </a:xfrm>
            <a:custGeom>
              <a:avLst/>
              <a:gdLst/>
              <a:ahLst/>
              <a:cxnLst/>
              <a:rect l="l" t="t" r="r" b="b"/>
              <a:pathLst>
                <a:path w="1817358" h="1817358">
                  <a:moveTo>
                    <a:pt x="0" y="908679"/>
                  </a:moveTo>
                  <a:cubicBezTo>
                    <a:pt x="0" y="406830"/>
                    <a:pt x="406830" y="0"/>
                    <a:pt x="908679" y="0"/>
                  </a:cubicBezTo>
                  <a:cubicBezTo>
                    <a:pt x="1410530" y="0"/>
                    <a:pt x="1817358" y="406830"/>
                    <a:pt x="1817358" y="908679"/>
                  </a:cubicBezTo>
                  <a:cubicBezTo>
                    <a:pt x="1817358" y="1410530"/>
                    <a:pt x="1410530" y="1817358"/>
                    <a:pt x="908679" y="1817358"/>
                  </a:cubicBezTo>
                  <a:cubicBezTo>
                    <a:pt x="406830" y="1817358"/>
                    <a:pt x="0" y="1410530"/>
                    <a:pt x="0" y="908679"/>
                  </a:cubicBezTo>
                  <a:close/>
                </a:path>
              </a:pathLst>
            </a:custGeom>
            <a:blipFill rotWithShape="1">
              <a:blip r:embed="rId3"/>
              <a:srcRect/>
              <a:stretch>
                <a:fillRect l="-25429" r="-25159"/>
              </a:stretch>
            </a:blipFill>
            <a:ln w="76200" cap="flat">
              <a:solidFill>
                <a:srgbClr val="001D4A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sz="1445" dirty="0">
                <a:solidFill>
                  <a:srgbClr val="FFFFFF"/>
                </a:solidFill>
                <a:latin typeface="Arial Black" panose="020B0A04020102020204"/>
              </a:endParaRPr>
            </a:p>
          </p:txBody>
        </p:sp>
      </p:grpSp>
      <p:sp>
        <p:nvSpPr>
          <p:cNvPr id="22" name="椭圆 5"/>
          <p:cNvSpPr/>
          <p:nvPr/>
        </p:nvSpPr>
        <p:spPr>
          <a:xfrm>
            <a:off x="6431432" y="2102290"/>
            <a:ext cx="432010" cy="431359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6"/>
          <p:cNvSpPr/>
          <p:nvPr/>
        </p:nvSpPr>
        <p:spPr>
          <a:xfrm>
            <a:off x="6431432" y="3448907"/>
            <a:ext cx="432010" cy="41900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428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7"/>
          <p:cNvSpPr/>
          <p:nvPr/>
        </p:nvSpPr>
        <p:spPr>
          <a:xfrm>
            <a:off x="6431432" y="4778820"/>
            <a:ext cx="432010" cy="431356"/>
          </a:xfrm>
          <a:custGeom>
            <a:avLst/>
            <a:gdLst>
              <a:gd name="connsiteX0" fmla="*/ 288111 w 575551"/>
              <a:gd name="connsiteY0" fmla="*/ 195956 h 574680"/>
              <a:gd name="connsiteX1" fmla="*/ 250987 w 575551"/>
              <a:gd name="connsiteY1" fmla="*/ 204012 h 574680"/>
              <a:gd name="connsiteX2" fmla="*/ 204180 w 575551"/>
              <a:gd name="connsiteY2" fmla="*/ 324853 h 574680"/>
              <a:gd name="connsiteX3" fmla="*/ 288111 w 575551"/>
              <a:gd name="connsiteY3" fmla="*/ 378828 h 574680"/>
              <a:gd name="connsiteX4" fmla="*/ 325234 w 575551"/>
              <a:gd name="connsiteY4" fmla="*/ 370772 h 574680"/>
              <a:gd name="connsiteX5" fmla="*/ 371234 w 575551"/>
              <a:gd name="connsiteY5" fmla="*/ 250737 h 574680"/>
              <a:gd name="connsiteX6" fmla="*/ 288111 w 575551"/>
              <a:gd name="connsiteY6" fmla="*/ 195956 h 574680"/>
              <a:gd name="connsiteX7" fmla="*/ 288111 w 575551"/>
              <a:gd name="connsiteY7" fmla="*/ 163732 h 574680"/>
              <a:gd name="connsiteX8" fmla="*/ 401094 w 575551"/>
              <a:gd name="connsiteY8" fmla="*/ 237042 h 574680"/>
              <a:gd name="connsiteX9" fmla="*/ 338146 w 575551"/>
              <a:gd name="connsiteY9" fmla="*/ 400579 h 574680"/>
              <a:gd name="connsiteX10" fmla="*/ 288111 w 575551"/>
              <a:gd name="connsiteY10" fmla="*/ 411052 h 574680"/>
              <a:gd name="connsiteX11" fmla="*/ 175127 w 575551"/>
              <a:gd name="connsiteY11" fmla="*/ 337742 h 574680"/>
              <a:gd name="connsiteX12" fmla="*/ 237268 w 575551"/>
              <a:gd name="connsiteY12" fmla="*/ 175011 h 574680"/>
              <a:gd name="connsiteX13" fmla="*/ 288111 w 575551"/>
              <a:gd name="connsiteY13" fmla="*/ 163732 h 574680"/>
              <a:gd name="connsiteX14" fmla="*/ 307478 w 575551"/>
              <a:gd name="connsiteY14" fmla="*/ 33198 h 574680"/>
              <a:gd name="connsiteX15" fmla="*/ 260674 w 575551"/>
              <a:gd name="connsiteY15" fmla="*/ 34004 h 574680"/>
              <a:gd name="connsiteX16" fmla="*/ 255025 w 575551"/>
              <a:gd name="connsiteY16" fmla="*/ 64624 h 574680"/>
              <a:gd name="connsiteX17" fmla="*/ 179171 w 575551"/>
              <a:gd name="connsiteY17" fmla="*/ 116999 h 574680"/>
              <a:gd name="connsiteX18" fmla="*/ 150120 w 575551"/>
              <a:gd name="connsiteY18" fmla="*/ 111359 h 574680"/>
              <a:gd name="connsiteX19" fmla="*/ 121876 w 575551"/>
              <a:gd name="connsiteY19" fmla="*/ 93631 h 574680"/>
              <a:gd name="connsiteX20" fmla="*/ 88791 w 575551"/>
              <a:gd name="connsiteY20" fmla="*/ 127474 h 574680"/>
              <a:gd name="connsiteX21" fmla="*/ 107351 w 575551"/>
              <a:gd name="connsiteY21" fmla="*/ 153259 h 574680"/>
              <a:gd name="connsiteX22" fmla="*/ 108965 w 575551"/>
              <a:gd name="connsiteY22" fmla="*/ 215304 h 574680"/>
              <a:gd name="connsiteX23" fmla="*/ 66196 w 575551"/>
              <a:gd name="connsiteY23" fmla="*/ 260427 h 574680"/>
              <a:gd name="connsiteX24" fmla="*/ 33110 w 575551"/>
              <a:gd name="connsiteY24" fmla="*/ 267679 h 574680"/>
              <a:gd name="connsiteX25" fmla="*/ 33917 w 575551"/>
              <a:gd name="connsiteY25" fmla="*/ 314414 h 574680"/>
              <a:gd name="connsiteX26" fmla="*/ 65389 w 575551"/>
              <a:gd name="connsiteY26" fmla="*/ 320055 h 574680"/>
              <a:gd name="connsiteX27" fmla="*/ 110579 w 575551"/>
              <a:gd name="connsiteY27" fmla="*/ 362761 h 574680"/>
              <a:gd name="connsiteX28" fmla="*/ 112193 w 575551"/>
              <a:gd name="connsiteY28" fmla="*/ 424806 h 574680"/>
              <a:gd name="connsiteX29" fmla="*/ 93633 w 575551"/>
              <a:gd name="connsiteY29" fmla="*/ 453008 h 574680"/>
              <a:gd name="connsiteX30" fmla="*/ 127525 w 575551"/>
              <a:gd name="connsiteY30" fmla="*/ 486045 h 574680"/>
              <a:gd name="connsiteX31" fmla="*/ 154155 w 575551"/>
              <a:gd name="connsiteY31" fmla="*/ 467512 h 574680"/>
              <a:gd name="connsiteX32" fmla="*/ 187240 w 575551"/>
              <a:gd name="connsiteY32" fmla="*/ 460260 h 574680"/>
              <a:gd name="connsiteX33" fmla="*/ 261481 w 575551"/>
              <a:gd name="connsiteY33" fmla="*/ 508606 h 574680"/>
              <a:gd name="connsiteX34" fmla="*/ 268743 w 575551"/>
              <a:gd name="connsiteY34" fmla="*/ 541643 h 574680"/>
              <a:gd name="connsiteX35" fmla="*/ 315547 w 575551"/>
              <a:gd name="connsiteY35" fmla="*/ 541643 h 574680"/>
              <a:gd name="connsiteX36" fmla="*/ 321196 w 575551"/>
              <a:gd name="connsiteY36" fmla="*/ 508606 h 574680"/>
              <a:gd name="connsiteX37" fmla="*/ 397050 w 575551"/>
              <a:gd name="connsiteY37" fmla="*/ 457037 h 574680"/>
              <a:gd name="connsiteX38" fmla="*/ 426101 w 575551"/>
              <a:gd name="connsiteY38" fmla="*/ 461871 h 574680"/>
              <a:gd name="connsiteX39" fmla="*/ 454345 w 575551"/>
              <a:gd name="connsiteY39" fmla="*/ 481210 h 574680"/>
              <a:gd name="connsiteX40" fmla="*/ 487430 w 575551"/>
              <a:gd name="connsiteY40" fmla="*/ 446562 h 574680"/>
              <a:gd name="connsiteX41" fmla="*/ 468870 w 575551"/>
              <a:gd name="connsiteY41" fmla="*/ 420777 h 574680"/>
              <a:gd name="connsiteX42" fmla="*/ 510025 w 575551"/>
              <a:gd name="connsiteY42" fmla="*/ 313609 h 574680"/>
              <a:gd name="connsiteX43" fmla="*/ 543111 w 575551"/>
              <a:gd name="connsiteY43" fmla="*/ 306357 h 574680"/>
              <a:gd name="connsiteX44" fmla="*/ 541497 w 575551"/>
              <a:gd name="connsiteY44" fmla="*/ 258816 h 574680"/>
              <a:gd name="connsiteX45" fmla="*/ 510832 w 575551"/>
              <a:gd name="connsiteY45" fmla="*/ 253981 h 574680"/>
              <a:gd name="connsiteX46" fmla="*/ 464028 w 575551"/>
              <a:gd name="connsiteY46" fmla="*/ 149230 h 574680"/>
              <a:gd name="connsiteX47" fmla="*/ 481781 w 575551"/>
              <a:gd name="connsiteY47" fmla="*/ 121028 h 574680"/>
              <a:gd name="connsiteX48" fmla="*/ 447889 w 575551"/>
              <a:gd name="connsiteY48" fmla="*/ 88797 h 574680"/>
              <a:gd name="connsiteX49" fmla="*/ 422066 w 575551"/>
              <a:gd name="connsiteY49" fmla="*/ 106524 h 574680"/>
              <a:gd name="connsiteX50" fmla="*/ 388981 w 575551"/>
              <a:gd name="connsiteY50" fmla="*/ 113776 h 574680"/>
              <a:gd name="connsiteX51" fmla="*/ 314740 w 575551"/>
              <a:gd name="connsiteY51" fmla="*/ 65429 h 574680"/>
              <a:gd name="connsiteX52" fmla="*/ 307478 w 575551"/>
              <a:gd name="connsiteY52" fmla="*/ 33198 h 574680"/>
              <a:gd name="connsiteX53" fmla="*/ 327652 w 575551"/>
              <a:gd name="connsiteY53" fmla="*/ 2579 h 574680"/>
              <a:gd name="connsiteX54" fmla="*/ 338142 w 575551"/>
              <a:gd name="connsiteY54" fmla="*/ 9831 h 574680"/>
              <a:gd name="connsiteX55" fmla="*/ 340563 w 575551"/>
              <a:gd name="connsiteY55" fmla="*/ 21917 h 574680"/>
              <a:gd name="connsiteX56" fmla="*/ 343791 w 575551"/>
              <a:gd name="connsiteY56" fmla="*/ 52537 h 574680"/>
              <a:gd name="connsiteX57" fmla="*/ 388981 w 575551"/>
              <a:gd name="connsiteY57" fmla="*/ 81545 h 574680"/>
              <a:gd name="connsiteX58" fmla="*/ 409155 w 575551"/>
              <a:gd name="connsiteY58" fmla="*/ 76710 h 574680"/>
              <a:gd name="connsiteX59" fmla="*/ 430943 w 575551"/>
              <a:gd name="connsiteY59" fmla="*/ 57372 h 574680"/>
              <a:gd name="connsiteX60" fmla="*/ 441433 w 575551"/>
              <a:gd name="connsiteY60" fmla="*/ 50120 h 574680"/>
              <a:gd name="connsiteX61" fmla="*/ 454345 w 575551"/>
              <a:gd name="connsiteY61" fmla="*/ 52537 h 574680"/>
              <a:gd name="connsiteX62" fmla="*/ 517288 w 575551"/>
              <a:gd name="connsiteY62" fmla="*/ 113776 h 574680"/>
              <a:gd name="connsiteX63" fmla="*/ 519709 w 575551"/>
              <a:gd name="connsiteY63" fmla="*/ 125863 h 574680"/>
              <a:gd name="connsiteX64" fmla="*/ 513253 w 575551"/>
              <a:gd name="connsiteY64" fmla="*/ 137143 h 574680"/>
              <a:gd name="connsiteX65" fmla="*/ 493886 w 575551"/>
              <a:gd name="connsiteY65" fmla="*/ 160511 h 574680"/>
              <a:gd name="connsiteX66" fmla="*/ 522130 w 575551"/>
              <a:gd name="connsiteY66" fmla="*/ 224167 h 574680"/>
              <a:gd name="connsiteX67" fmla="*/ 551987 w 575551"/>
              <a:gd name="connsiteY67" fmla="*/ 225779 h 574680"/>
              <a:gd name="connsiteX68" fmla="*/ 564092 w 575551"/>
              <a:gd name="connsiteY68" fmla="*/ 227391 h 574680"/>
              <a:gd name="connsiteX69" fmla="*/ 571354 w 575551"/>
              <a:gd name="connsiteY69" fmla="*/ 238671 h 574680"/>
              <a:gd name="connsiteX70" fmla="*/ 572968 w 575551"/>
              <a:gd name="connsiteY70" fmla="*/ 326501 h 574680"/>
              <a:gd name="connsiteX71" fmla="*/ 566513 w 575551"/>
              <a:gd name="connsiteY71" fmla="*/ 336976 h 574680"/>
              <a:gd name="connsiteX72" fmla="*/ 553601 w 575551"/>
              <a:gd name="connsiteY72" fmla="*/ 339393 h 574680"/>
              <a:gd name="connsiteX73" fmla="*/ 522937 w 575551"/>
              <a:gd name="connsiteY73" fmla="*/ 342617 h 574680"/>
              <a:gd name="connsiteX74" fmla="*/ 497921 w 575551"/>
              <a:gd name="connsiteY74" fmla="*/ 407884 h 574680"/>
              <a:gd name="connsiteX75" fmla="*/ 518095 w 575551"/>
              <a:gd name="connsiteY75" fmla="*/ 429640 h 574680"/>
              <a:gd name="connsiteX76" fmla="*/ 526164 w 575551"/>
              <a:gd name="connsiteY76" fmla="*/ 440116 h 574680"/>
              <a:gd name="connsiteX77" fmla="*/ 522937 w 575551"/>
              <a:gd name="connsiteY77" fmla="*/ 453008 h 574680"/>
              <a:gd name="connsiteX78" fmla="*/ 461607 w 575551"/>
              <a:gd name="connsiteY78" fmla="*/ 516664 h 574680"/>
              <a:gd name="connsiteX79" fmla="*/ 449503 w 575551"/>
              <a:gd name="connsiteY79" fmla="*/ 519082 h 574680"/>
              <a:gd name="connsiteX80" fmla="*/ 438205 w 575551"/>
              <a:gd name="connsiteY80" fmla="*/ 511830 h 574680"/>
              <a:gd name="connsiteX81" fmla="*/ 414804 w 575551"/>
              <a:gd name="connsiteY81" fmla="*/ 492491 h 574680"/>
              <a:gd name="connsiteX82" fmla="*/ 397050 w 575551"/>
              <a:gd name="connsiteY82" fmla="*/ 489268 h 574680"/>
              <a:gd name="connsiteX83" fmla="*/ 351054 w 575551"/>
              <a:gd name="connsiteY83" fmla="*/ 520693 h 574680"/>
              <a:gd name="connsiteX84" fmla="*/ 349440 w 575551"/>
              <a:gd name="connsiteY84" fmla="*/ 550507 h 574680"/>
              <a:gd name="connsiteX85" fmla="*/ 347826 w 575551"/>
              <a:gd name="connsiteY85" fmla="*/ 563399 h 574680"/>
              <a:gd name="connsiteX86" fmla="*/ 336528 w 575551"/>
              <a:gd name="connsiteY86" fmla="*/ 570651 h 574680"/>
              <a:gd name="connsiteX87" fmla="*/ 288110 w 575551"/>
              <a:gd name="connsiteY87" fmla="*/ 574680 h 574680"/>
              <a:gd name="connsiteX88" fmla="*/ 248569 w 575551"/>
              <a:gd name="connsiteY88" fmla="*/ 572263 h 574680"/>
              <a:gd name="connsiteX89" fmla="*/ 237272 w 575551"/>
              <a:gd name="connsiteY89" fmla="*/ 565011 h 574680"/>
              <a:gd name="connsiteX90" fmla="*/ 234851 w 575551"/>
              <a:gd name="connsiteY90" fmla="*/ 552924 h 574680"/>
              <a:gd name="connsiteX91" fmla="*/ 232430 w 575551"/>
              <a:gd name="connsiteY91" fmla="*/ 521499 h 574680"/>
              <a:gd name="connsiteX92" fmla="*/ 187240 w 575551"/>
              <a:gd name="connsiteY92" fmla="*/ 492491 h 574680"/>
              <a:gd name="connsiteX93" fmla="*/ 167066 w 575551"/>
              <a:gd name="connsiteY93" fmla="*/ 496520 h 574680"/>
              <a:gd name="connsiteX94" fmla="*/ 144471 w 575551"/>
              <a:gd name="connsiteY94" fmla="*/ 516664 h 574680"/>
              <a:gd name="connsiteX95" fmla="*/ 133981 w 575551"/>
              <a:gd name="connsiteY95" fmla="*/ 524722 h 574680"/>
              <a:gd name="connsiteX96" fmla="*/ 121069 w 575551"/>
              <a:gd name="connsiteY96" fmla="*/ 522305 h 574680"/>
              <a:gd name="connsiteX97" fmla="*/ 58126 w 575551"/>
              <a:gd name="connsiteY97" fmla="*/ 460260 h 574680"/>
              <a:gd name="connsiteX98" fmla="*/ 54898 w 575551"/>
              <a:gd name="connsiteY98" fmla="*/ 448173 h 574680"/>
              <a:gd name="connsiteX99" fmla="*/ 62161 w 575551"/>
              <a:gd name="connsiteY99" fmla="*/ 436892 h 574680"/>
              <a:gd name="connsiteX100" fmla="*/ 82335 w 575551"/>
              <a:gd name="connsiteY100" fmla="*/ 413525 h 574680"/>
              <a:gd name="connsiteX101" fmla="*/ 81528 w 575551"/>
              <a:gd name="connsiteY101" fmla="*/ 375653 h 574680"/>
              <a:gd name="connsiteX102" fmla="*/ 54091 w 575551"/>
              <a:gd name="connsiteY102" fmla="*/ 349869 h 574680"/>
              <a:gd name="connsiteX103" fmla="*/ 24234 w 575551"/>
              <a:gd name="connsiteY103" fmla="*/ 348257 h 574680"/>
              <a:gd name="connsiteX104" fmla="*/ 11322 w 575551"/>
              <a:gd name="connsiteY104" fmla="*/ 346645 h 574680"/>
              <a:gd name="connsiteX105" fmla="*/ 4060 w 575551"/>
              <a:gd name="connsiteY105" fmla="*/ 335365 h 574680"/>
              <a:gd name="connsiteX106" fmla="*/ 3253 w 575551"/>
              <a:gd name="connsiteY106" fmla="*/ 247535 h 574680"/>
              <a:gd name="connsiteX107" fmla="*/ 9708 w 575551"/>
              <a:gd name="connsiteY107" fmla="*/ 236254 h 574680"/>
              <a:gd name="connsiteX108" fmla="*/ 22620 w 575551"/>
              <a:gd name="connsiteY108" fmla="*/ 233837 h 574680"/>
              <a:gd name="connsiteX109" fmla="*/ 53284 w 575551"/>
              <a:gd name="connsiteY109" fmla="*/ 230614 h 574680"/>
              <a:gd name="connsiteX110" fmla="*/ 79107 w 575551"/>
              <a:gd name="connsiteY110" fmla="*/ 204023 h 574680"/>
              <a:gd name="connsiteX111" fmla="*/ 78300 w 575551"/>
              <a:gd name="connsiteY111" fmla="*/ 166152 h 574680"/>
              <a:gd name="connsiteX112" fmla="*/ 58126 w 575551"/>
              <a:gd name="connsiteY112" fmla="*/ 144395 h 574680"/>
              <a:gd name="connsiteX113" fmla="*/ 50864 w 575551"/>
              <a:gd name="connsiteY113" fmla="*/ 133920 h 574680"/>
              <a:gd name="connsiteX114" fmla="*/ 53284 w 575551"/>
              <a:gd name="connsiteY114" fmla="*/ 121028 h 574680"/>
              <a:gd name="connsiteX115" fmla="*/ 114614 w 575551"/>
              <a:gd name="connsiteY115" fmla="*/ 58177 h 574680"/>
              <a:gd name="connsiteX116" fmla="*/ 127525 w 575551"/>
              <a:gd name="connsiteY116" fmla="*/ 54954 h 574680"/>
              <a:gd name="connsiteX117" fmla="*/ 138015 w 575551"/>
              <a:gd name="connsiteY117" fmla="*/ 62206 h 574680"/>
              <a:gd name="connsiteX118" fmla="*/ 161417 w 575551"/>
              <a:gd name="connsiteY118" fmla="*/ 81545 h 574680"/>
              <a:gd name="connsiteX119" fmla="*/ 179171 w 575551"/>
              <a:gd name="connsiteY119" fmla="*/ 84768 h 574680"/>
              <a:gd name="connsiteX120" fmla="*/ 225167 w 575551"/>
              <a:gd name="connsiteY120" fmla="*/ 53343 h 574680"/>
              <a:gd name="connsiteX121" fmla="*/ 226781 w 575551"/>
              <a:gd name="connsiteY121" fmla="*/ 24335 h 574680"/>
              <a:gd name="connsiteX122" fmla="*/ 229202 w 575551"/>
              <a:gd name="connsiteY122" fmla="*/ 11442 h 574680"/>
              <a:gd name="connsiteX123" fmla="*/ 239693 w 575551"/>
              <a:gd name="connsiteY123" fmla="*/ 4190 h 574680"/>
              <a:gd name="connsiteX124" fmla="*/ 327652 w 575551"/>
              <a:gd name="connsiteY124" fmla="*/ 2579 h 5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054946" y="2060224"/>
            <a:ext cx="3845282" cy="779879"/>
            <a:chOff x="3624779" y="2412339"/>
            <a:chExt cx="3845282" cy="779879"/>
          </a:xfrm>
        </p:grpSpPr>
        <p:sp>
          <p:nvSpPr>
            <p:cNvPr id="10" name="文本框 9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24779" y="2750893"/>
              <a:ext cx="38452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54946" y="3399497"/>
            <a:ext cx="3845282" cy="779879"/>
            <a:chOff x="3624779" y="2412339"/>
            <a:chExt cx="3845282" cy="779879"/>
          </a:xfrm>
        </p:grpSpPr>
        <p:sp>
          <p:nvSpPr>
            <p:cNvPr id="13" name="文本框 12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24779" y="2750893"/>
              <a:ext cx="38452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点击此处编辑文字内容 点击此处编辑文字内容 点击此处编辑文字内容 点击此处编辑文字内容 点击此处编辑文字内容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54946" y="4736750"/>
            <a:ext cx="3845282" cy="779879"/>
            <a:chOff x="3624779" y="2412339"/>
            <a:chExt cx="3845282" cy="779879"/>
          </a:xfrm>
        </p:grpSpPr>
        <p:sp>
          <p:nvSpPr>
            <p:cNvPr id="16" name="文本框 15"/>
            <p:cNvSpPr txBox="1"/>
            <p:nvPr/>
          </p:nvSpPr>
          <p:spPr>
            <a:xfrm>
              <a:off x="3624780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标题文字添加此处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24779" y="2750893"/>
              <a:ext cx="3845282" cy="44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 点击此处编辑文字内容 点击此处编辑文字内容 点击此处编辑文字内容 点击此处编辑文字内容 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1" grpId="0" bldLvl="0" animBg="1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A_库_PicturePlaceholder 24"/>
          <p:cNvPicPr>
            <a:picLocks noGrp="1" noChangeAspect="1"/>
          </p:cNvPicPr>
          <p:nvPr>
            <p:ph type="pic" sz="quarter" idx="13"/>
            <p:custDataLst>
              <p:tags r:id="rId1"/>
            </p:custDataLst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4" b="12544"/>
          <a:stretch>
            <a:fillRect/>
          </a:stretch>
        </p:blipFill>
        <p:spPr/>
      </p:pic>
      <p:sp>
        <p:nvSpPr>
          <p:cNvPr id="2" name="PA_库_矩形 1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45" y="317"/>
            <a:ext cx="12187238" cy="6858000"/>
          </a:xfrm>
          <a:prstGeom prst="rect">
            <a:avLst/>
          </a:prstGeom>
          <a:solidFill>
            <a:srgbClr val="001D4A">
              <a:alpha val="70000"/>
            </a:srgbClr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22" name="PA_库_椭圆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95600" y="228601"/>
            <a:ext cx="6400800" cy="6400800"/>
          </a:xfrm>
          <a:prstGeom prst="ellipse">
            <a:avLst/>
          </a:prstGeom>
          <a:solidFill>
            <a:srgbClr val="014B8A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38" name="PA_库_椭圆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52800" y="685801"/>
            <a:ext cx="5486400" cy="5486400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48" name="PA_库_椭圆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10000" y="1143000"/>
            <a:ext cx="4572000" cy="4572000"/>
          </a:xfrm>
          <a:prstGeom prst="ellipse">
            <a:avLst/>
          </a:prstGeom>
          <a:solidFill>
            <a:srgbClr val="001D4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3600"/>
          </a:p>
        </p:txBody>
      </p:sp>
      <p:sp>
        <p:nvSpPr>
          <p:cNvPr id="12" name="雷锋PPT网 www.lfppt.com"/>
          <p:cNvSpPr/>
          <p:nvPr>
            <p:custDataLst>
              <p:tags r:id="rId7"/>
            </p:custDataLst>
          </p:nvPr>
        </p:nvSpPr>
        <p:spPr>
          <a:xfrm>
            <a:off x="3810000" y="2405320"/>
            <a:ext cx="4572000" cy="17837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500" b="1" spc="300" dirty="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谢 谢</a:t>
            </a:r>
            <a:endParaRPr lang="zh-CN" altLang="en-US" sz="5500" b="1" spc="3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  <a:p>
            <a:pPr algn="ctr"/>
            <a:r>
              <a:rPr lang="zh-CN" altLang="en-US" sz="5500" b="1" spc="300" dirty="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观 看</a:t>
            </a:r>
            <a:endParaRPr lang="zh-CN" altLang="en-US" sz="5500" b="1" spc="3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13" name="PA_库_形状 1280"/>
          <p:cNvCxnSpPr/>
          <p:nvPr>
            <p:custDataLst>
              <p:tags r:id="rId8"/>
            </p:custDataLst>
          </p:nvPr>
        </p:nvCxnSpPr>
        <p:spPr>
          <a:xfrm>
            <a:off x="5181600" y="4323662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" name="PA_库_文本框 20"/>
          <p:cNvSpPr txBox="1"/>
          <p:nvPr>
            <p:custDataLst>
              <p:tags r:id="rId9"/>
            </p:custDataLst>
          </p:nvPr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utoUpdateAnimBg="0"/>
      <p:bldP spid="2" grpId="1" bldLvl="0" animBg="1" autoUpdateAnimBg="0"/>
      <p:bldP spid="2" grpId="2" bldLvl="0" animBg="1" autoUpdateAnimBg="0"/>
      <p:bldP spid="22" grpId="0" bldLvl="0" animBg="1" autoUpdateAnimBg="0"/>
      <p:bldP spid="22" grpId="1" bldLvl="0" animBg="1" autoUpdateAnimBg="0"/>
      <p:bldP spid="22" grpId="2" bldLvl="0" animBg="1" autoUpdateAnimBg="0"/>
      <p:bldP spid="38" grpId="0" bldLvl="0" animBg="1" autoUpdateAnimBg="0"/>
      <p:bldP spid="38" grpId="1" bldLvl="0" animBg="1" autoUpdateAnimBg="0"/>
      <p:bldP spid="38" grpId="2" bldLvl="0" animBg="1" autoUpdateAnimBg="0"/>
      <p:bldP spid="48" grpId="0" bldLvl="0" animBg="1" autoUpdateAnimBg="0"/>
      <p:bldP spid="48" grpId="1" bldLvl="0" animBg="1" autoUpdateAnimBg="0"/>
      <p:bldP spid="48" grpId="2" bldLvl="0" animBg="1" autoUpdateAnimBg="0"/>
      <p:bldP spid="12" grpId="0" autoUpdateAnimBg="0"/>
      <p:bldP spid="12" grpId="1" autoUpdateAnimBg="0"/>
      <p:bldP spid="12" grpId="2" autoUpdateAnimBg="0"/>
      <p:bldP spid="21" grpId="0" autoUpdateAnimBg="0"/>
      <p:bldP spid="21" grpId="1" autoUpdateAnimBg="0"/>
      <p:bldP spid="21" grpId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库_形状 784"/>
          <p:cNvSpPr/>
          <p:nvPr>
            <p:custDataLst>
              <p:tags r:id="rId1"/>
            </p:custDataLst>
          </p:nvPr>
        </p:nvSpPr>
        <p:spPr>
          <a:xfrm>
            <a:off x="1059473" y="1280160"/>
            <a:ext cx="4297680" cy="429768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1" name="任意多边形 40"/>
          <p:cNvSpPr/>
          <p:nvPr/>
        </p:nvSpPr>
        <p:spPr>
          <a:xfrm>
            <a:off x="5231765" y="2738755"/>
            <a:ext cx="6960235" cy="1424305"/>
          </a:xfrm>
          <a:custGeom>
            <a:avLst/>
            <a:gdLst>
              <a:gd name="connsiteX0" fmla="*/ 30 w 10961"/>
              <a:gd name="connsiteY0" fmla="*/ 11 h 2243"/>
              <a:gd name="connsiteX1" fmla="*/ 10961 w 10961"/>
              <a:gd name="connsiteY1" fmla="*/ 0 h 2243"/>
              <a:gd name="connsiteX2" fmla="*/ 10961 w 10961"/>
              <a:gd name="connsiteY2" fmla="*/ 2240 h 2243"/>
              <a:gd name="connsiteX3" fmla="*/ 0 w 10961"/>
              <a:gd name="connsiteY3" fmla="*/ 2243 h 2243"/>
              <a:gd name="connsiteX4" fmla="*/ 30 w 10961"/>
              <a:gd name="connsiteY4" fmla="*/ 11 h 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1" h="2243">
                <a:moveTo>
                  <a:pt x="30" y="11"/>
                </a:moveTo>
                <a:lnTo>
                  <a:pt x="10961" y="0"/>
                </a:lnTo>
                <a:lnTo>
                  <a:pt x="10961" y="2240"/>
                </a:lnTo>
                <a:lnTo>
                  <a:pt x="0" y="2243"/>
                </a:lnTo>
                <a:cubicBezTo>
                  <a:pt x="342" y="1229"/>
                  <a:pt x="162" y="447"/>
                  <a:pt x="30" y="11"/>
                </a:cubicBezTo>
                <a:close/>
              </a:path>
            </a:pathLst>
          </a:custGeom>
          <a:solidFill>
            <a:srgbClr val="014B8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Shape 784"/>
          <p:cNvSpPr/>
          <p:nvPr/>
        </p:nvSpPr>
        <p:spPr>
          <a:xfrm>
            <a:off x="1379513" y="1600200"/>
            <a:ext cx="3657600" cy="3657600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Shape 784"/>
          <p:cNvSpPr>
            <a:spLocks noChangeAspect="1"/>
          </p:cNvSpPr>
          <p:nvPr/>
        </p:nvSpPr>
        <p:spPr>
          <a:xfrm>
            <a:off x="1699902" y="1920589"/>
            <a:ext cx="3016822" cy="3016822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24879" y="2247801"/>
            <a:ext cx="2566868" cy="2524957"/>
            <a:chOff x="3511" y="3884"/>
            <a:chExt cx="3083" cy="3033"/>
          </a:xfrm>
        </p:grpSpPr>
        <p:sp>
          <p:nvSpPr>
            <p:cNvPr id="30" name="任意多边形 29"/>
            <p:cNvSpPr/>
            <p:nvPr/>
          </p:nvSpPr>
          <p:spPr>
            <a:xfrm>
              <a:off x="3898" y="4130"/>
              <a:ext cx="2354" cy="2354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2700" cap="flat">
              <a:solidFill>
                <a:srgbClr val="4284FF"/>
              </a:solidFill>
              <a:bevel/>
            </a:ln>
          </p:spPr>
        </p:sp>
        <p:grpSp>
          <p:nvGrpSpPr>
            <p:cNvPr id="31" name="组合 30"/>
            <p:cNvGrpSpPr/>
            <p:nvPr/>
          </p:nvGrpSpPr>
          <p:grpSpPr>
            <a:xfrm>
              <a:off x="3511" y="3884"/>
              <a:ext cx="3083" cy="3033"/>
              <a:chOff x="2946401" y="635945"/>
              <a:chExt cx="6299198" cy="6195712"/>
            </a:xfrm>
            <a:solidFill>
              <a:srgbClr val="4284FF"/>
            </a:solidFill>
          </p:grpSpPr>
          <p:sp>
            <p:nvSpPr>
              <p:cNvPr id="32" name="任意多边形 31"/>
              <p:cNvSpPr/>
              <p:nvPr/>
            </p:nvSpPr>
            <p:spPr>
              <a:xfrm rot="3198000">
                <a:off x="3170339" y="1940283"/>
                <a:ext cx="949490" cy="1397365"/>
              </a:xfrm>
              <a:custGeom>
                <a:avLst/>
                <a:gdLst>
                  <a:gd name="connsiteX0" fmla="*/ 0 w 667469"/>
                  <a:gd name="connsiteY0" fmla="*/ 488662 h 982315"/>
                  <a:gd name="connsiteX1" fmla="*/ 335082 w 667469"/>
                  <a:gd name="connsiteY1" fmla="*/ 0 h 982315"/>
                  <a:gd name="connsiteX2" fmla="*/ 670163 w 667469"/>
                  <a:gd name="connsiteY2" fmla="*/ 488662 h 982315"/>
                  <a:gd name="connsiteX3" fmla="*/ 335082 w 667469"/>
                  <a:gd name="connsiteY3" fmla="*/ 984306 h 9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667469" h="982315">
                    <a:moveTo>
                      <a:pt x="65302" y="0"/>
                    </a:moveTo>
                    <a:cubicBezTo>
                      <a:pt x="165156" y="370326"/>
                      <a:pt x="379257" y="693778"/>
                      <a:pt x="667469" y="930225"/>
                    </a:cubicBezTo>
                    <a:lnTo>
                      <a:pt x="623759" y="982315"/>
                    </a:lnTo>
                    <a:cubicBezTo>
                      <a:pt x="325399" y="737336"/>
                      <a:pt x="103675" y="402447"/>
                      <a:pt x="0" y="19056"/>
                    </a:cubicBezTo>
                    <a:lnTo>
                      <a:pt x="65302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3" name="任意多边形 32"/>
              <p:cNvSpPr/>
              <p:nvPr/>
            </p:nvSpPr>
            <p:spPr>
              <a:xfrm>
                <a:off x="7139638" y="3523067"/>
                <a:ext cx="1939633" cy="2777929"/>
              </a:xfrm>
              <a:custGeom>
                <a:avLst/>
                <a:gdLst>
                  <a:gd name="connsiteX0" fmla="*/ 0 w 1363516"/>
                  <a:gd name="connsiteY0" fmla="*/ 978500 h 1952820"/>
                  <a:gd name="connsiteX1" fmla="*/ 680094 w 1363516"/>
                  <a:gd name="connsiteY1" fmla="*/ 0 h 1952820"/>
                  <a:gd name="connsiteX2" fmla="*/ 1360187 w 1363516"/>
                  <a:gd name="connsiteY2" fmla="*/ 978500 h 1952820"/>
                  <a:gd name="connsiteX3" fmla="*/ 680094 w 1363516"/>
                  <a:gd name="connsiteY3" fmla="*/ 1950069 h 19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363516" h="1952820">
                    <a:moveTo>
                      <a:pt x="882048" y="1379309"/>
                    </a:moveTo>
                    <a:cubicBezTo>
                      <a:pt x="646172" y="1651617"/>
                      <a:pt x="352045" y="1843608"/>
                      <a:pt x="34220" y="1952820"/>
                    </a:cubicBezTo>
                    <a:lnTo>
                      <a:pt x="0" y="1825110"/>
                    </a:lnTo>
                    <a:cubicBezTo>
                      <a:pt x="293220" y="1722700"/>
                      <a:pt x="564448" y="1544571"/>
                      <a:pt x="782390" y="1292980"/>
                    </a:cubicBezTo>
                    <a:cubicBezTo>
                      <a:pt x="1104850" y="920717"/>
                      <a:pt x="1251469" y="455934"/>
                      <a:pt x="1229520" y="0"/>
                    </a:cubicBezTo>
                    <a:lnTo>
                      <a:pt x="1361517" y="0"/>
                    </a:lnTo>
                    <a:cubicBezTo>
                      <a:pt x="1383390" y="486578"/>
                      <a:pt x="1226131" y="982095"/>
                      <a:pt x="882048" y="1379309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4" name="任意多边形 33"/>
              <p:cNvSpPr/>
              <p:nvPr/>
            </p:nvSpPr>
            <p:spPr>
              <a:xfrm rot="7800000">
                <a:off x="8577377" y="1751027"/>
                <a:ext cx="478608" cy="857836"/>
              </a:xfrm>
              <a:custGeom>
                <a:avLst/>
                <a:gdLst>
                  <a:gd name="connsiteX0" fmla="*/ 0 w 336450"/>
                  <a:gd name="connsiteY0" fmla="*/ 303845 h 603038"/>
                  <a:gd name="connsiteX1" fmla="*/ 166817 w 336450"/>
                  <a:gd name="connsiteY1" fmla="*/ 0 h 603038"/>
                  <a:gd name="connsiteX2" fmla="*/ 333634 w 336450"/>
                  <a:gd name="connsiteY2" fmla="*/ 303845 h 603038"/>
                  <a:gd name="connsiteX3" fmla="*/ 166817 w 336450"/>
                  <a:gd name="connsiteY3" fmla="*/ 601732 h 60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336450" h="603038">
                    <a:moveTo>
                      <a:pt x="238311" y="0"/>
                    </a:moveTo>
                    <a:lnTo>
                      <a:pt x="336450" y="56661"/>
                    </a:lnTo>
                    <a:cubicBezTo>
                      <a:pt x="230098" y="221965"/>
                      <a:pt x="154323" y="407130"/>
                      <a:pt x="115298" y="603038"/>
                    </a:cubicBezTo>
                    <a:lnTo>
                      <a:pt x="0" y="603038"/>
                    </a:lnTo>
                    <a:cubicBezTo>
                      <a:pt x="40087" y="386735"/>
                      <a:pt x="121909" y="182201"/>
                      <a:pt x="238311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5" name="任意多边形 34"/>
              <p:cNvSpPr/>
              <p:nvPr/>
            </p:nvSpPr>
            <p:spPr>
              <a:xfrm>
                <a:off x="4211184" y="5303937"/>
                <a:ext cx="3830800" cy="898369"/>
              </a:xfrm>
              <a:custGeom>
                <a:avLst/>
                <a:gdLst>
                  <a:gd name="connsiteX0" fmla="*/ 0 w 2692961"/>
                  <a:gd name="connsiteY0" fmla="*/ 312846 h 631532"/>
                  <a:gd name="connsiteX1" fmla="*/ 1346484 w 2692961"/>
                  <a:gd name="connsiteY1" fmla="*/ 0 h 631532"/>
                  <a:gd name="connsiteX2" fmla="*/ 2692961 w 2692961"/>
                  <a:gd name="connsiteY2" fmla="*/ 312846 h 631532"/>
                  <a:gd name="connsiteX3" fmla="*/ 1346484 w 2692961"/>
                  <a:gd name="connsiteY3" fmla="*/ 632645 h 63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692961" h="631532">
                    <a:moveTo>
                      <a:pt x="1356881" y="631532"/>
                    </a:moveTo>
                    <a:cubicBezTo>
                      <a:pt x="821712" y="631532"/>
                      <a:pt x="339329" y="403634"/>
                      <a:pt x="0" y="38840"/>
                    </a:cubicBezTo>
                    <a:lnTo>
                      <a:pt x="55987" y="0"/>
                    </a:lnTo>
                    <a:cubicBezTo>
                      <a:pt x="382681" y="347258"/>
                      <a:pt x="844702" y="563817"/>
                      <a:pt x="1356881" y="563817"/>
                    </a:cubicBezTo>
                    <a:cubicBezTo>
                      <a:pt x="1859902" y="563817"/>
                      <a:pt x="2314542" y="354934"/>
                      <a:pt x="2640118" y="18505"/>
                    </a:cubicBezTo>
                    <a:lnTo>
                      <a:pt x="2692961" y="60844"/>
                    </a:lnTo>
                    <a:cubicBezTo>
                      <a:pt x="2354868" y="412775"/>
                      <a:pt x="1881213" y="631532"/>
                      <a:pt x="1356881" y="631532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6" name="任意多边形 35"/>
              <p:cNvSpPr/>
              <p:nvPr/>
            </p:nvSpPr>
            <p:spPr>
              <a:xfrm>
                <a:off x="6312195" y="877565"/>
                <a:ext cx="2504484" cy="2726285"/>
              </a:xfrm>
              <a:custGeom>
                <a:avLst/>
                <a:gdLst>
                  <a:gd name="connsiteX0" fmla="*/ 0 w 1760593"/>
                  <a:gd name="connsiteY0" fmla="*/ 958261 h 1916515"/>
                  <a:gd name="connsiteX1" fmla="*/ 880293 w 1760593"/>
                  <a:gd name="connsiteY1" fmla="*/ 0 h 1916515"/>
                  <a:gd name="connsiteX2" fmla="*/ 1763200 w 1760593"/>
                  <a:gd name="connsiteY2" fmla="*/ 958261 h 1916515"/>
                  <a:gd name="connsiteX3" fmla="*/ 880293 w 1760593"/>
                  <a:gd name="connsiteY3" fmla="*/ 1916515 h 191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760593" h="1916515">
                    <a:moveTo>
                      <a:pt x="1760593" y="1876197"/>
                    </a:moveTo>
                    <a:cubicBezTo>
                      <a:pt x="1760593" y="1889672"/>
                      <a:pt x="1760593" y="1903108"/>
                      <a:pt x="1760593" y="1916515"/>
                    </a:cubicBezTo>
                    <a:lnTo>
                      <a:pt x="1692269" y="1916515"/>
                    </a:lnTo>
                    <a:cubicBezTo>
                      <a:pt x="1692558" y="1903116"/>
                      <a:pt x="1692710" y="1889672"/>
                      <a:pt x="1692710" y="1876197"/>
                    </a:cubicBezTo>
                    <a:cubicBezTo>
                      <a:pt x="1692710" y="917708"/>
                      <a:pt x="948518" y="133029"/>
                      <a:pt x="6417" y="68452"/>
                    </a:cubicBezTo>
                    <a:lnTo>
                      <a:pt x="0" y="0"/>
                    </a:lnTo>
                    <a:cubicBezTo>
                      <a:pt x="982657" y="61555"/>
                      <a:pt x="1760593" y="878028"/>
                      <a:pt x="1760593" y="1876197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7" name="任意多边形 36"/>
              <p:cNvSpPr/>
              <p:nvPr/>
            </p:nvSpPr>
            <p:spPr>
              <a:xfrm>
                <a:off x="4540482" y="635945"/>
                <a:ext cx="3268619" cy="653593"/>
              </a:xfrm>
              <a:custGeom>
                <a:avLst/>
                <a:gdLst>
                  <a:gd name="connsiteX0" fmla="*/ 0 w 2297761"/>
                  <a:gd name="connsiteY0" fmla="*/ 231330 h 459461"/>
                  <a:gd name="connsiteX1" fmla="*/ 1148884 w 2297761"/>
                  <a:gd name="connsiteY1" fmla="*/ 0 h 459461"/>
                  <a:gd name="connsiteX2" fmla="*/ 2297761 w 2297761"/>
                  <a:gd name="connsiteY2" fmla="*/ 231330 h 459461"/>
                  <a:gd name="connsiteX3" fmla="*/ 1148884 w 2297761"/>
                  <a:gd name="connsiteY3" fmla="*/ 457839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7" y="91568"/>
                      <a:pt x="1175766" y="91568"/>
                    </a:cubicBezTo>
                    <a:cubicBezTo>
                      <a:pt x="750933" y="91568"/>
                      <a:pt x="365951" y="231969"/>
                      <a:pt x="85592" y="459461"/>
                    </a:cubicBezTo>
                    <a:lnTo>
                      <a:pt x="0" y="400357"/>
                    </a:lnTo>
                    <a:cubicBezTo>
                      <a:pt x="301063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8" name="任意多边形 37"/>
              <p:cNvSpPr/>
              <p:nvPr/>
            </p:nvSpPr>
            <p:spPr>
              <a:xfrm rot="13926000">
                <a:off x="2495867" y="4870551"/>
                <a:ext cx="3268616" cy="653595"/>
              </a:xfrm>
              <a:custGeom>
                <a:avLst/>
                <a:gdLst>
                  <a:gd name="connsiteX0" fmla="*/ 0 w 2297761"/>
                  <a:gd name="connsiteY0" fmla="*/ 231329 h 459461"/>
                  <a:gd name="connsiteX1" fmla="*/ 1148877 w 2297761"/>
                  <a:gd name="connsiteY1" fmla="*/ 0 h 459461"/>
                  <a:gd name="connsiteX2" fmla="*/ 2297761 w 2297761"/>
                  <a:gd name="connsiteY2" fmla="*/ 231329 h 459461"/>
                  <a:gd name="connsiteX3" fmla="*/ 1148877 w 2297761"/>
                  <a:gd name="connsiteY3" fmla="*/ 457838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0" y="91568"/>
                      <a:pt x="1175766" y="91568"/>
                    </a:cubicBezTo>
                    <a:cubicBezTo>
                      <a:pt x="750933" y="91568"/>
                      <a:pt x="365951" y="231968"/>
                      <a:pt x="85592" y="459461"/>
                    </a:cubicBezTo>
                    <a:lnTo>
                      <a:pt x="0" y="400357"/>
                    </a:lnTo>
                    <a:cubicBezTo>
                      <a:pt x="301062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42" name="文本框 41"/>
            <p:cNvSpPr txBox="1"/>
            <p:nvPr/>
          </p:nvSpPr>
          <p:spPr>
            <a:xfrm>
              <a:off x="4141" y="4667"/>
              <a:ext cx="1901" cy="12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雷锋PPT网 www.lfppt.com"/>
          <p:cNvSpPr/>
          <p:nvPr/>
        </p:nvSpPr>
        <p:spPr>
          <a:xfrm>
            <a:off x="5788152" y="2899265"/>
            <a:ext cx="4603542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6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公司介绍</a:t>
            </a:r>
            <a:endParaRPr lang="zh-CN" altLang="en-US" sz="6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2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2" bldLvl="0" animBg="1" autoUpdateAnimBg="0"/>
      <p:bldP spid="41" grpId="0" animBg="1"/>
      <p:bldP spid="60" grpId="0" animBg="1"/>
      <p:bldP spid="18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13"/>
          <p:cNvSpPr/>
          <p:nvPr/>
        </p:nvSpPr>
        <p:spPr bwMode="auto">
          <a:xfrm>
            <a:off x="6350" y="-1905"/>
            <a:ext cx="8523605" cy="6858000"/>
          </a:xfrm>
          <a:custGeom>
            <a:avLst/>
            <a:gdLst>
              <a:gd name="T0" fmla="*/ 5371 w 5371"/>
              <a:gd name="T1" fmla="*/ 2160 h 4320"/>
              <a:gd name="T2" fmla="*/ 4608 w 5371"/>
              <a:gd name="T3" fmla="*/ 4320 h 4320"/>
              <a:gd name="T4" fmla="*/ 0 w 5371"/>
              <a:gd name="T5" fmla="*/ 4320 h 4320"/>
              <a:gd name="T6" fmla="*/ 0 w 5371"/>
              <a:gd name="T7" fmla="*/ 0 h 4320"/>
              <a:gd name="T8" fmla="*/ 4608 w 5371"/>
              <a:gd name="T9" fmla="*/ 0 h 4320"/>
              <a:gd name="T10" fmla="*/ 5371 w 5371"/>
              <a:gd name="T11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71" h="4320">
                <a:moveTo>
                  <a:pt x="5371" y="2160"/>
                </a:moveTo>
                <a:cubicBezTo>
                  <a:pt x="5371" y="2978"/>
                  <a:pt x="5085" y="3730"/>
                  <a:pt x="4608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4608" y="0"/>
                  <a:pt x="4608" y="0"/>
                  <a:pt x="4608" y="0"/>
                </a:cubicBezTo>
                <a:cubicBezTo>
                  <a:pt x="5085" y="590"/>
                  <a:pt x="5371" y="1342"/>
                  <a:pt x="5371" y="2160"/>
                </a:cubicBezTo>
                <a:close/>
              </a:path>
            </a:pathLst>
          </a:custGeom>
          <a:solidFill>
            <a:srgbClr val="001D4A">
              <a:alpha val="1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39" name="Freeform 14"/>
          <p:cNvSpPr/>
          <p:nvPr/>
        </p:nvSpPr>
        <p:spPr bwMode="auto">
          <a:xfrm>
            <a:off x="6350" y="-1905"/>
            <a:ext cx="7666355" cy="6858000"/>
          </a:xfrm>
          <a:custGeom>
            <a:avLst/>
            <a:gdLst>
              <a:gd name="T0" fmla="*/ 4831 w 4831"/>
              <a:gd name="T1" fmla="*/ 2160 h 4320"/>
              <a:gd name="T2" fmla="*/ 3866 w 4831"/>
              <a:gd name="T3" fmla="*/ 4320 h 4320"/>
              <a:gd name="T4" fmla="*/ 0 w 4831"/>
              <a:gd name="T5" fmla="*/ 4320 h 4320"/>
              <a:gd name="T6" fmla="*/ 0 w 4831"/>
              <a:gd name="T7" fmla="*/ 0 h 4320"/>
              <a:gd name="T8" fmla="*/ 3866 w 4831"/>
              <a:gd name="T9" fmla="*/ 0 h 4320"/>
              <a:gd name="T10" fmla="*/ 4831 w 4831"/>
              <a:gd name="T11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1" h="4320">
                <a:moveTo>
                  <a:pt x="4831" y="2160"/>
                </a:moveTo>
                <a:cubicBezTo>
                  <a:pt x="4831" y="3018"/>
                  <a:pt x="4458" y="3789"/>
                  <a:pt x="3866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3866" y="0"/>
                  <a:pt x="3866" y="0"/>
                  <a:pt x="3866" y="0"/>
                </a:cubicBezTo>
                <a:cubicBezTo>
                  <a:pt x="4458" y="531"/>
                  <a:pt x="4831" y="1302"/>
                  <a:pt x="4831" y="2160"/>
                </a:cubicBezTo>
                <a:close/>
              </a:path>
            </a:pathLst>
          </a:custGeom>
          <a:solidFill>
            <a:srgbClr val="001D4A">
              <a:alpha val="3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0" name="Freeform 15"/>
          <p:cNvSpPr/>
          <p:nvPr/>
        </p:nvSpPr>
        <p:spPr bwMode="auto">
          <a:xfrm>
            <a:off x="0" y="-1905"/>
            <a:ext cx="6812915" cy="6858000"/>
          </a:xfrm>
          <a:custGeom>
            <a:avLst/>
            <a:gdLst>
              <a:gd name="T0" fmla="*/ 4290 w 4290"/>
              <a:gd name="T1" fmla="*/ 2160 h 4320"/>
              <a:gd name="T2" fmla="*/ 2883 w 4290"/>
              <a:gd name="T3" fmla="*/ 4320 h 4320"/>
              <a:gd name="T4" fmla="*/ 0 w 4290"/>
              <a:gd name="T5" fmla="*/ 4320 h 4320"/>
              <a:gd name="T6" fmla="*/ 0 w 4290"/>
              <a:gd name="T7" fmla="*/ 0 h 4320"/>
              <a:gd name="T8" fmla="*/ 2883 w 4290"/>
              <a:gd name="T9" fmla="*/ 0 h 4320"/>
              <a:gd name="T10" fmla="*/ 4290 w 4290"/>
              <a:gd name="T11" fmla="*/ 216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90" h="4320">
                <a:moveTo>
                  <a:pt x="4290" y="2160"/>
                </a:moveTo>
                <a:cubicBezTo>
                  <a:pt x="4290" y="3125"/>
                  <a:pt x="3712" y="3954"/>
                  <a:pt x="2883" y="4320"/>
                </a:cubicBez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2883" y="0"/>
                  <a:pt x="2883" y="0"/>
                  <a:pt x="2883" y="0"/>
                </a:cubicBezTo>
                <a:cubicBezTo>
                  <a:pt x="3712" y="366"/>
                  <a:pt x="4290" y="1195"/>
                  <a:pt x="4290" y="2160"/>
                </a:cubicBezTo>
                <a:close/>
              </a:path>
            </a:pathLst>
          </a:custGeom>
          <a:solidFill>
            <a:srgbClr val="001D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grpSp>
        <p:nvGrpSpPr>
          <p:cNvPr id="24" name="PA_库_Группа 23"/>
          <p:cNvGrpSpPr/>
          <p:nvPr>
            <p:custDataLst>
              <p:tags r:id="rId2"/>
            </p:custDataLst>
          </p:nvPr>
        </p:nvGrpSpPr>
        <p:grpSpPr>
          <a:xfrm>
            <a:off x="1012952" y="2111230"/>
            <a:ext cx="4625848" cy="2442577"/>
            <a:chOff x="2025904" y="3647374"/>
            <a:chExt cx="9251696" cy="4885153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2025904" y="3647374"/>
              <a:ext cx="9207084" cy="1197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3300" b="1" spc="300">
                  <a:solidFill>
                    <a:srgbClr val="428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Heavy" panose="020F0902020204030203" pitchFamily="34" charset="0"/>
                </a:rPr>
                <a:t>关于我们</a:t>
              </a:r>
              <a:endParaRPr lang="zh-CN" altLang="en-US" sz="3300" b="1" spc="300" dirty="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endParaRPr>
            </a:p>
          </p:txBody>
        </p:sp>
        <p:sp>
          <p:nvSpPr>
            <p:cNvPr id="34" name="雷锋PPT网 www.lfppt.com"/>
            <p:cNvSpPr/>
            <p:nvPr/>
          </p:nvSpPr>
          <p:spPr>
            <a:xfrm>
              <a:off x="2025904" y="5579778"/>
              <a:ext cx="9251696" cy="2952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Regular" panose="020B0606030504020204" pitchFamily="34" charset="0"/>
                </a:rPr>
                <a:t>我们拥有一支强大的、有凝聚力的企业信息化支撑团队，核心成员从业经验均具有多年企业信息化项目的从业背景，过硬的技术支持为企业项目研发提供无穷的能量！随需应变、顾客至上，为不同企业量体裁衣，实实在在的提高企业生产经营管理效益，为客户创造更大的价值——这是我们对客户服务的宗旨。在这里，我们提供的不仅仅是为您量身定制的产品和方案，更是给您带来站在科技前沿的企业文化内涵和企业价值的提升。</a:t>
              </a:r>
              <a:endParaRPr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Regular" panose="020B0606030504020204" pitchFamily="34" charset="0"/>
              </a:endParaRPr>
            </a:p>
          </p:txBody>
        </p:sp>
        <p:cxnSp>
          <p:nvCxnSpPr>
            <p:cNvPr id="36" name="Shape 1280"/>
            <p:cNvCxnSpPr/>
            <p:nvPr/>
          </p:nvCxnSpPr>
          <p:spPr>
            <a:xfrm>
              <a:off x="2133600" y="5163139"/>
              <a:ext cx="3657600" cy="0"/>
            </a:xfrm>
            <a:prstGeom prst="straightConnector1">
              <a:avLst/>
            </a:prstGeom>
            <a:noFill/>
            <a:ln w="50800" cap="flat" cmpd="sng">
              <a:solidFill>
                <a:srgbClr val="4284F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25" name="文本框 24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_库_形状 784"/>
          <p:cNvSpPr/>
          <p:nvPr>
            <p:custDataLst>
              <p:tags r:id="rId1"/>
            </p:custDataLst>
          </p:nvPr>
        </p:nvSpPr>
        <p:spPr>
          <a:xfrm>
            <a:off x="141572" y="2637945"/>
            <a:ext cx="2057400" cy="2057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3" name="PA_库_形状 784"/>
          <p:cNvSpPr/>
          <p:nvPr>
            <p:custDataLst>
              <p:tags r:id="rId2"/>
            </p:custDataLst>
          </p:nvPr>
        </p:nvSpPr>
        <p:spPr>
          <a:xfrm>
            <a:off x="255871" y="2752245"/>
            <a:ext cx="1828800" cy="1828800"/>
          </a:xfrm>
          <a:prstGeom prst="ellipse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pic>
        <p:nvPicPr>
          <p:cNvPr id="22" name="PA_库_PicturePlaceholder 21" descr="C:\Users\Administrator\Desktop\80cb39dbb6fd526684327508a718972bd4073694.jpg80cb39dbb6fd526684327508a718972bd4073694"/>
          <p:cNvPicPr>
            <a:picLocks noGrp="1"/>
          </p:cNvPicPr>
          <p:nvPr>
            <p:ph type="pic" sz="quarter" idx="14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69399" y="2865639"/>
            <a:ext cx="1601743" cy="1602012"/>
          </a:xfrm>
        </p:spPr>
      </p:pic>
      <p:sp>
        <p:nvSpPr>
          <p:cNvPr id="27" name="PA_库_形状 784"/>
          <p:cNvSpPr/>
          <p:nvPr>
            <p:custDataLst>
              <p:tags r:id="rId5"/>
            </p:custDataLst>
          </p:nvPr>
        </p:nvSpPr>
        <p:spPr>
          <a:xfrm>
            <a:off x="9997621" y="2628733"/>
            <a:ext cx="2057400" cy="2057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8" name="PA_库_形状 784"/>
          <p:cNvSpPr/>
          <p:nvPr>
            <p:custDataLst>
              <p:tags r:id="rId6"/>
            </p:custDataLst>
          </p:nvPr>
        </p:nvSpPr>
        <p:spPr>
          <a:xfrm>
            <a:off x="10111920" y="2743033"/>
            <a:ext cx="1828800" cy="1828800"/>
          </a:xfrm>
          <a:prstGeom prst="ellipse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pic>
        <p:nvPicPr>
          <p:cNvPr id="16" name="PA_库_PicturePlaceholder 15" descr="C:\Users\Administrator\Desktop\15.jpg15"/>
          <p:cNvPicPr>
            <a:picLocks noGrp="1"/>
          </p:cNvPicPr>
          <p:nvPr>
            <p:ph type="pic" sz="quarter" idx="13"/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0225448" y="2856427"/>
            <a:ext cx="1601743" cy="1602012"/>
          </a:xfrm>
        </p:spPr>
      </p:pic>
      <p:cxnSp>
        <p:nvCxnSpPr>
          <p:cNvPr id="31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" name="PA_库_形状 784"/>
          <p:cNvSpPr/>
          <p:nvPr>
            <p:custDataLst>
              <p:tags r:id="rId9"/>
            </p:custDataLst>
          </p:nvPr>
        </p:nvSpPr>
        <p:spPr>
          <a:xfrm>
            <a:off x="7895287" y="2237096"/>
            <a:ext cx="2834640" cy="283464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9" name="PA_库_形状 784"/>
          <p:cNvSpPr/>
          <p:nvPr>
            <p:custDataLst>
              <p:tags r:id="rId10"/>
            </p:custDataLst>
          </p:nvPr>
        </p:nvSpPr>
        <p:spPr>
          <a:xfrm>
            <a:off x="8032447" y="2374256"/>
            <a:ext cx="2560320" cy="2560320"/>
          </a:xfrm>
          <a:prstGeom prst="ellipse">
            <a:avLst/>
          </a:prstGeom>
          <a:solidFill>
            <a:srgbClr val="5C5C5C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6" name="PA_库_形状 784"/>
          <p:cNvSpPr/>
          <p:nvPr>
            <p:custDataLst>
              <p:tags r:id="rId11"/>
            </p:custDataLst>
          </p:nvPr>
        </p:nvSpPr>
        <p:spPr>
          <a:xfrm>
            <a:off x="1485305" y="2237096"/>
            <a:ext cx="2834640" cy="2834640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5" name="PA_库_形状 784"/>
          <p:cNvSpPr/>
          <p:nvPr>
            <p:custDataLst>
              <p:tags r:id="rId12"/>
            </p:custDataLst>
          </p:nvPr>
        </p:nvSpPr>
        <p:spPr>
          <a:xfrm>
            <a:off x="1622465" y="2374256"/>
            <a:ext cx="2560320" cy="2560320"/>
          </a:xfrm>
          <a:prstGeom prst="ellipse">
            <a:avLst/>
          </a:prstGeom>
          <a:solidFill>
            <a:srgbClr val="5C5C5C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A_库_PicturePlaceholder 13" descr="C:\Users\Administrator\Desktop\timgKIZ61U5L.jpgtimgKIZ61U5L"/>
          <p:cNvPicPr>
            <a:picLocks noGrp="1"/>
          </p:cNvPicPr>
          <p:nvPr>
            <p:ph type="pic" sz="quarter" idx="16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8192999" y="2534276"/>
            <a:ext cx="2239216" cy="2240280"/>
          </a:xfrm>
        </p:spPr>
      </p:pic>
      <p:pic>
        <p:nvPicPr>
          <p:cNvPr id="21" name="PA_库_PicturePlaceholder 20" descr="C:\Users\Administrator\Desktop\timgMMKRC4BS.jpgtimgMMKRC4BS"/>
          <p:cNvPicPr>
            <a:picLocks noGrp="1" noChangeAspect="1"/>
          </p:cNvPicPr>
          <p:nvPr>
            <p:ph type="pic" sz="quarter" idx="15"/>
            <p:custDataLst>
              <p:tags r:id="rId15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1787665" y="2534275"/>
            <a:ext cx="2239645" cy="2240280"/>
          </a:xfrm>
        </p:spPr>
      </p:pic>
      <p:sp>
        <p:nvSpPr>
          <p:cNvPr id="42" name="PA_库_形状 784"/>
          <p:cNvSpPr/>
          <p:nvPr>
            <p:custDataLst>
              <p:tags r:id="rId17"/>
            </p:custDataLst>
          </p:nvPr>
        </p:nvSpPr>
        <p:spPr>
          <a:xfrm>
            <a:off x="3907809" y="1462238"/>
            <a:ext cx="4389120" cy="43891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7" name="PA_库_形状 784"/>
          <p:cNvSpPr/>
          <p:nvPr>
            <p:custDataLst>
              <p:tags r:id="rId18"/>
            </p:custDataLst>
          </p:nvPr>
        </p:nvSpPr>
        <p:spPr>
          <a:xfrm>
            <a:off x="4044969" y="1600200"/>
            <a:ext cx="4114800" cy="4114800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pic>
        <p:nvPicPr>
          <p:cNvPr id="13" name="PA_库_PicturePlaceholder 12" descr="C:\Users\Administrator\Desktop\timgIWEDWCWE.jpgtimgIWEDWCWE"/>
          <p:cNvPicPr>
            <a:picLocks noGrp="1"/>
          </p:cNvPicPr>
          <p:nvPr>
            <p:ph type="pic" sz="quarter" idx="11"/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4319945" y="1875587"/>
            <a:ext cx="3564848" cy="3564026"/>
          </a:xfrm>
        </p:spPr>
      </p:pic>
      <p:sp>
        <p:nvSpPr>
          <p:cNvPr id="5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公司一角</a:t>
            </a:r>
            <a:endParaRPr lang="zh-CN" altLang="en-US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53" grpId="0" bldLvl="0" animBg="1" autoUpdateAnimBg="0"/>
      <p:bldP spid="27" grpId="0" autoUpdateAnimBg="0"/>
      <p:bldP spid="28" grpId="0" bldLvl="0" animBg="1" autoUpdateAnimBg="0"/>
      <p:bldP spid="38" grpId="0" autoUpdateAnimBg="0"/>
      <p:bldP spid="39" grpId="0" bldLvl="0" animBg="1" autoUpdateAnimBg="0"/>
      <p:bldP spid="26" grpId="0" autoUpdateAnimBg="0"/>
      <p:bldP spid="35" grpId="0" autoUpdateAnimBg="0"/>
      <p:bldP spid="42" grpId="0" autoUpdateAnimBg="0"/>
      <p:bldP spid="37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63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4" name="雷锋PPT网 www.lfppt.com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发展历程</a:t>
            </a:r>
            <a:endParaRPr lang="zh-CN" altLang="en-US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637" y="3839029"/>
            <a:ext cx="89056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838762" y="3113312"/>
            <a:ext cx="1480460" cy="1480458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97266" y="3113312"/>
            <a:ext cx="1480460" cy="1480458"/>
          </a:xfrm>
          <a:prstGeom prst="ellipse">
            <a:avLst/>
          </a:prstGeom>
          <a:solidFill>
            <a:srgbClr val="014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55770" y="3113312"/>
            <a:ext cx="1480460" cy="1480458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614273" y="3113312"/>
            <a:ext cx="1480460" cy="1480458"/>
          </a:xfrm>
          <a:prstGeom prst="ellipse">
            <a:avLst/>
          </a:prstGeom>
          <a:solidFill>
            <a:srgbClr val="014B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872776" y="3113312"/>
            <a:ext cx="1480460" cy="1480458"/>
          </a:xfrm>
          <a:prstGeom prst="ellipse">
            <a:avLst/>
          </a:prstGeom>
          <a:solidFill>
            <a:srgbClr val="428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9424" y="4783955"/>
            <a:ext cx="2228426" cy="790601"/>
            <a:chOff x="1678602" y="4679146"/>
            <a:chExt cx="2228426" cy="790601"/>
          </a:xfrm>
        </p:grpSpPr>
        <p:sp>
          <p:nvSpPr>
            <p:cNvPr id="16" name="矩形 15"/>
            <p:cNvSpPr/>
            <p:nvPr/>
          </p:nvSpPr>
          <p:spPr>
            <a:xfrm>
              <a:off x="1678602" y="5140811"/>
              <a:ext cx="2228426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678602" y="4679146"/>
              <a:ext cx="2228426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81787" y="4783955"/>
            <a:ext cx="2228426" cy="790601"/>
            <a:chOff x="1678602" y="4679146"/>
            <a:chExt cx="2228426" cy="790601"/>
          </a:xfrm>
        </p:grpSpPr>
        <p:sp>
          <p:nvSpPr>
            <p:cNvPr id="19" name="矩形 18"/>
            <p:cNvSpPr/>
            <p:nvPr/>
          </p:nvSpPr>
          <p:spPr>
            <a:xfrm>
              <a:off x="1678602" y="5140811"/>
              <a:ext cx="2228426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78602" y="4679146"/>
              <a:ext cx="2228426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498793" y="4783955"/>
            <a:ext cx="2228426" cy="790601"/>
            <a:chOff x="1678602" y="4679146"/>
            <a:chExt cx="2228426" cy="790601"/>
          </a:xfrm>
        </p:grpSpPr>
        <p:sp>
          <p:nvSpPr>
            <p:cNvPr id="22" name="矩形 21"/>
            <p:cNvSpPr/>
            <p:nvPr/>
          </p:nvSpPr>
          <p:spPr>
            <a:xfrm>
              <a:off x="1678602" y="5140811"/>
              <a:ext cx="2228426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678602" y="4679146"/>
              <a:ext cx="2228426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63555" y="1866294"/>
            <a:ext cx="2228426" cy="790601"/>
            <a:chOff x="1678602" y="4679146"/>
            <a:chExt cx="2228426" cy="790601"/>
          </a:xfrm>
        </p:grpSpPr>
        <p:sp>
          <p:nvSpPr>
            <p:cNvPr id="25" name="矩形 24"/>
            <p:cNvSpPr/>
            <p:nvPr/>
          </p:nvSpPr>
          <p:spPr>
            <a:xfrm>
              <a:off x="1678602" y="5140811"/>
              <a:ext cx="2228426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678602" y="4679146"/>
              <a:ext cx="2228426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240290" y="1866294"/>
            <a:ext cx="2228426" cy="790601"/>
            <a:chOff x="1678602" y="4679146"/>
            <a:chExt cx="2228426" cy="790601"/>
          </a:xfrm>
        </p:grpSpPr>
        <p:sp>
          <p:nvSpPr>
            <p:cNvPr id="28" name="矩形 27"/>
            <p:cNvSpPr/>
            <p:nvPr/>
          </p:nvSpPr>
          <p:spPr>
            <a:xfrm>
              <a:off x="1678602" y="5140811"/>
              <a:ext cx="2228426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点击此处编辑文字内容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678602" y="4679146"/>
              <a:ext cx="2228426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78993" y="34850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43798" y="34850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02302" y="34850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960805" y="34850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19308" y="3485086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5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_库_形状 784"/>
          <p:cNvSpPr/>
          <p:nvPr>
            <p:custDataLst>
              <p:tags r:id="rId1"/>
            </p:custDataLst>
          </p:nvPr>
        </p:nvSpPr>
        <p:spPr>
          <a:xfrm>
            <a:off x="2186940" y="1524000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8" name="PA_库_形状 793"/>
          <p:cNvSpPr/>
          <p:nvPr>
            <p:custDataLst>
              <p:tags r:id="rId2"/>
            </p:custDataLst>
          </p:nvPr>
        </p:nvSpPr>
        <p:spPr>
          <a:xfrm>
            <a:off x="1524000" y="3116838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2" name="PA_库_形状 793"/>
          <p:cNvSpPr/>
          <p:nvPr>
            <p:custDataLst>
              <p:tags r:id="rId3"/>
            </p:custDataLst>
          </p:nvPr>
        </p:nvSpPr>
        <p:spPr>
          <a:xfrm>
            <a:off x="1524000" y="3482995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 dirty="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6" name="PA_库_形状 784"/>
          <p:cNvSpPr/>
          <p:nvPr>
            <p:custDataLst>
              <p:tags r:id="rId4"/>
            </p:custDataLst>
          </p:nvPr>
        </p:nvSpPr>
        <p:spPr>
          <a:xfrm>
            <a:off x="2186940" y="4123524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3" name="PA_库_形状 793"/>
          <p:cNvSpPr/>
          <p:nvPr>
            <p:custDataLst>
              <p:tags r:id="rId5"/>
            </p:custDataLst>
          </p:nvPr>
        </p:nvSpPr>
        <p:spPr>
          <a:xfrm>
            <a:off x="1524000" y="5716362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7" name="PA_库_形状 793"/>
          <p:cNvSpPr/>
          <p:nvPr>
            <p:custDataLst>
              <p:tags r:id="rId6"/>
            </p:custDataLst>
          </p:nvPr>
        </p:nvSpPr>
        <p:spPr>
          <a:xfrm>
            <a:off x="1524000" y="6082519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8" name="PA_库_形状 784"/>
          <p:cNvSpPr/>
          <p:nvPr>
            <p:custDataLst>
              <p:tags r:id="rId7"/>
            </p:custDataLst>
          </p:nvPr>
        </p:nvSpPr>
        <p:spPr>
          <a:xfrm>
            <a:off x="5387340" y="4123524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49" name="PA_库_形状 793"/>
          <p:cNvSpPr/>
          <p:nvPr>
            <p:custDataLst>
              <p:tags r:id="rId8"/>
            </p:custDataLst>
          </p:nvPr>
        </p:nvSpPr>
        <p:spPr>
          <a:xfrm>
            <a:off x="4724400" y="5716362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5" name="PA_库_形状 793"/>
          <p:cNvSpPr/>
          <p:nvPr>
            <p:custDataLst>
              <p:tags r:id="rId9"/>
            </p:custDataLst>
          </p:nvPr>
        </p:nvSpPr>
        <p:spPr>
          <a:xfrm>
            <a:off x="4724400" y="6082519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6" name="PA_库_形状 784"/>
          <p:cNvSpPr/>
          <p:nvPr>
            <p:custDataLst>
              <p:tags r:id="rId10"/>
            </p:custDataLst>
          </p:nvPr>
        </p:nvSpPr>
        <p:spPr>
          <a:xfrm>
            <a:off x="8587740" y="4124325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7" name="PA_库_形状 793"/>
          <p:cNvSpPr/>
          <p:nvPr>
            <p:custDataLst>
              <p:tags r:id="rId11"/>
            </p:custDataLst>
          </p:nvPr>
        </p:nvSpPr>
        <p:spPr>
          <a:xfrm>
            <a:off x="7924800" y="5717163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9" name="PA_库_形状 793"/>
          <p:cNvSpPr/>
          <p:nvPr>
            <p:custDataLst>
              <p:tags r:id="rId12"/>
            </p:custDataLst>
          </p:nvPr>
        </p:nvSpPr>
        <p:spPr>
          <a:xfrm>
            <a:off x="7924800" y="6083320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1" name="PA_库_形状 793"/>
          <p:cNvSpPr/>
          <p:nvPr>
            <p:custDataLst>
              <p:tags r:id="rId13"/>
            </p:custDataLst>
          </p:nvPr>
        </p:nvSpPr>
        <p:spPr>
          <a:xfrm>
            <a:off x="4724400" y="3116838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9" name="PA_库_形状 793"/>
          <p:cNvSpPr/>
          <p:nvPr>
            <p:custDataLst>
              <p:tags r:id="rId14"/>
            </p:custDataLst>
          </p:nvPr>
        </p:nvSpPr>
        <p:spPr>
          <a:xfrm>
            <a:off x="4724400" y="3482995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0" name="PA_库_形状 784"/>
          <p:cNvSpPr/>
          <p:nvPr>
            <p:custDataLst>
              <p:tags r:id="rId15"/>
            </p:custDataLst>
          </p:nvPr>
        </p:nvSpPr>
        <p:spPr>
          <a:xfrm>
            <a:off x="5387340" y="1524000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lvl="0"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2" name="PA_库_形状 793"/>
          <p:cNvSpPr/>
          <p:nvPr>
            <p:custDataLst>
              <p:tags r:id="rId16"/>
            </p:custDataLst>
          </p:nvPr>
        </p:nvSpPr>
        <p:spPr>
          <a:xfrm>
            <a:off x="7929818" y="3116838"/>
            <a:ext cx="2743200" cy="285656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标题文字添加此处</a:t>
            </a:r>
            <a:endParaRPr 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35" name="PA_库_形状 793"/>
          <p:cNvSpPr/>
          <p:nvPr>
            <p:custDataLst>
              <p:tags r:id="rId17"/>
            </p:custDataLst>
          </p:nvPr>
        </p:nvSpPr>
        <p:spPr>
          <a:xfrm>
            <a:off x="7929818" y="3482995"/>
            <a:ext cx="2743200" cy="226821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lvl="0" algn="ctr">
              <a:buClr>
                <a:srgbClr val="0F1113"/>
              </a:buClr>
              <a:buSzPct val="25000"/>
            </a:pPr>
            <a:r>
              <a:rPr lang="zh-CN" altLang="en-US" sz="1200">
                <a:solidFill>
                  <a:srgbClr val="428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10600030101010101"/>
                <a:sym typeface="Open Sans" panose="02010600030101010101"/>
              </a:rPr>
              <a:t>点击此处编辑文字内容</a:t>
            </a:r>
            <a:endParaRPr lang="en-US" sz="1200">
              <a:solidFill>
                <a:srgbClr val="428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62" name="PA_库_形状 784"/>
          <p:cNvSpPr/>
          <p:nvPr>
            <p:custDataLst>
              <p:tags r:id="rId18"/>
            </p:custDataLst>
          </p:nvPr>
        </p:nvSpPr>
        <p:spPr>
          <a:xfrm>
            <a:off x="8587740" y="1533045"/>
            <a:ext cx="1417320" cy="1417320"/>
          </a:xfrm>
          <a:prstGeom prst="ellipse">
            <a:avLst/>
          </a:prstGeom>
          <a:solidFill>
            <a:srgbClr val="4284FF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团队精英</a:t>
            </a:r>
            <a:endParaRPr lang="zh-CN" altLang="en-US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  <p:cxnSp>
        <p:nvCxnSpPr>
          <p:cNvPr id="46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" name="文本框 52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PA_库_PicturePlaceholder 14" descr="C:\Users\Administrator\Desktop\新建文件夹\正方形\151.jpg151"/>
          <p:cNvPicPr>
            <a:picLocks noGrp="1" noChangeAspect="1"/>
          </p:cNvPicPr>
          <p:nvPr>
            <p:ph type="pic" sz="quarter" idx="11"/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2324418" y="1670205"/>
            <a:ext cx="1142365" cy="1143000"/>
          </a:xfrm>
        </p:spPr>
      </p:pic>
      <p:pic>
        <p:nvPicPr>
          <p:cNvPr id="16" name="PA_库_PicturePlaceholder 15" descr="C:\Users\Administrator\Desktop\新建文件夹\正方形\1215.jpg1215"/>
          <p:cNvPicPr>
            <a:picLocks noGrp="1" noChangeAspect="1"/>
          </p:cNvPicPr>
          <p:nvPr>
            <p:ph type="pic" sz="quarter" idx="14"/>
            <p:custDataLst>
              <p:tags r:id="rId21"/>
            </p:custDataLst>
          </p:nvPr>
        </p:nvPicPr>
        <p:blipFill>
          <a:blip r:embed="rId22"/>
          <a:srcRect/>
          <a:stretch>
            <a:fillRect/>
          </a:stretch>
        </p:blipFill>
        <p:spPr>
          <a:xfrm>
            <a:off x="5529517" y="1670205"/>
            <a:ext cx="1143000" cy="1143000"/>
          </a:xfrm>
        </p:spPr>
      </p:pic>
      <p:pic>
        <p:nvPicPr>
          <p:cNvPr id="17" name="PA_库_PicturePlaceholder 16" descr="C:\Users\Administrator\Desktop\新建文件夹\正方形\timg.jpgtimg"/>
          <p:cNvPicPr>
            <a:picLocks noGrp="1" noChangeAspect="1"/>
          </p:cNvPicPr>
          <p:nvPr>
            <p:ph type="pic" sz="quarter" idx="15"/>
            <p:custDataLst>
              <p:tags r:id="rId23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8720201" y="1670205"/>
            <a:ext cx="1142365" cy="1143000"/>
          </a:xfrm>
        </p:spPr>
      </p:pic>
      <p:pic>
        <p:nvPicPr>
          <p:cNvPr id="18" name="PA_库_PicturePlaceholder 17" descr="C:\Users\Administrator\Desktop\新建文件夹\正方形\timg2CFIV9FT.jpgtimg2CFIV9FT"/>
          <p:cNvPicPr>
            <a:picLocks noGrp="1" noChangeAspect="1"/>
          </p:cNvPicPr>
          <p:nvPr>
            <p:ph type="pic" sz="quarter" idx="16"/>
            <p:custDataLst>
              <p:tags r:id="rId25"/>
            </p:custDataLst>
          </p:nvPr>
        </p:nvPicPr>
        <p:blipFill>
          <a:blip r:embed="rId26"/>
          <a:srcRect/>
          <a:stretch>
            <a:fillRect/>
          </a:stretch>
        </p:blipFill>
        <p:spPr>
          <a:xfrm>
            <a:off x="2324100" y="4251639"/>
            <a:ext cx="1143000" cy="1143000"/>
          </a:xfrm>
        </p:spPr>
      </p:pic>
      <p:pic>
        <p:nvPicPr>
          <p:cNvPr id="22" name="PA_库_PicturePlaceholder 21" descr="C:\Users\Administrator\Desktop\新建文件夹\正方形\timg1SAFSNM4.jpgtimg1SAFSNM4"/>
          <p:cNvPicPr>
            <a:picLocks noGrp="1" noChangeAspect="1"/>
          </p:cNvPicPr>
          <p:nvPr>
            <p:ph type="pic" sz="quarter" idx="17"/>
            <p:custDataLst>
              <p:tags r:id="rId27"/>
            </p:custDataLst>
          </p:nvPr>
        </p:nvPicPr>
        <p:blipFill>
          <a:blip r:embed="rId28"/>
          <a:srcRect/>
          <a:stretch>
            <a:fillRect/>
          </a:stretch>
        </p:blipFill>
        <p:spPr>
          <a:xfrm>
            <a:off x="5529517" y="4251639"/>
            <a:ext cx="1143000" cy="1143000"/>
          </a:xfrm>
        </p:spPr>
      </p:pic>
      <p:pic>
        <p:nvPicPr>
          <p:cNvPr id="23" name="PA_库_PicturePlaceholder 22" descr="C:\Users\Administrator\Desktop\新建文件夹\正方形\timgJTMA2HVA.jpgtimgJTMA2HVA"/>
          <p:cNvPicPr>
            <a:picLocks noGrp="1" noChangeAspect="1"/>
          </p:cNvPicPr>
          <p:nvPr>
            <p:ph type="pic" sz="quarter" idx="18"/>
            <p:custDataLst>
              <p:tags r:id="rId29"/>
            </p:custDataLst>
          </p:nvPr>
        </p:nvPicPr>
        <p:blipFill>
          <a:blip r:embed="rId30"/>
          <a:srcRect/>
          <a:stretch>
            <a:fillRect/>
          </a:stretch>
        </p:blipFill>
        <p:spPr>
          <a:xfrm>
            <a:off x="8719883" y="4251639"/>
            <a:ext cx="1143000" cy="1143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1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9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98" dur="500" fill="hold"/>
                                        <p:tgtEl>
                                          <p:spTgt spid="3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00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02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0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04" dur="500" fill="hold"/>
                                        <p:tgtEl>
                                          <p:spTgt spid="3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0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10" dur="500" fill="hold"/>
                                        <p:tgtEl>
                                          <p:spTgt spid="4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12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14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1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16" dur="500" fill="hold"/>
                                        <p:tgtEl>
                                          <p:spTgt spid="5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18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20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2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2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26" dur="500" fill="hold"/>
                                        <p:tgtEl>
                                          <p:spTgt spid="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2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6" presetClass="emph" presetSubtype="0" accel="30000" decel="26000" autoRev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30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6" presetClass="emph" presetSubtype="0" accel="30000" decel="26000" autoRev="1" fill="hold" grpId="2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23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2" dur="500" fill="hold"/>
                                        <p:tgtEl>
                                          <p:spTgt spid="6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3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3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3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4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4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44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 autoUpdateAnimBg="0"/>
      <p:bldP spid="37" grpId="1" bldLvl="0" animBg="1" autoUpdateAnimBg="0"/>
      <p:bldP spid="37" grpId="2" bldLvl="0" animBg="1" autoUpdateAnimBg="0"/>
      <p:bldP spid="38" grpId="0" autoUpdateAnimBg="0"/>
      <p:bldP spid="38" grpId="1" autoUpdateAnimBg="0"/>
      <p:bldP spid="38" grpId="2" autoUpdateAnimBg="0"/>
      <p:bldP spid="42" grpId="0" autoUpdateAnimBg="0"/>
      <p:bldP spid="42" grpId="1" autoUpdateAnimBg="0"/>
      <p:bldP spid="42" grpId="2" autoUpdateAnimBg="0"/>
      <p:bldP spid="36" grpId="0" bldLvl="0" animBg="1" autoUpdateAnimBg="0"/>
      <p:bldP spid="36" grpId="1" bldLvl="0" animBg="1" autoUpdateAnimBg="0"/>
      <p:bldP spid="36" grpId="2" bldLvl="0" animBg="1" autoUpdateAnimBg="0"/>
      <p:bldP spid="43" grpId="0" autoUpdateAnimBg="0"/>
      <p:bldP spid="43" grpId="1" autoUpdateAnimBg="0"/>
      <p:bldP spid="43" grpId="2" autoUpdateAnimBg="0"/>
      <p:bldP spid="47" grpId="0" autoUpdateAnimBg="0"/>
      <p:bldP spid="47" grpId="1" autoUpdateAnimBg="0"/>
      <p:bldP spid="47" grpId="2" autoUpdateAnimBg="0"/>
      <p:bldP spid="48" grpId="0" bldLvl="0" animBg="1" autoUpdateAnimBg="0"/>
      <p:bldP spid="48" grpId="1" bldLvl="0" animBg="1" autoUpdateAnimBg="0"/>
      <p:bldP spid="48" grpId="2" bldLvl="0" animBg="1" autoUpdateAnimBg="0"/>
      <p:bldP spid="49" grpId="0" autoUpdateAnimBg="0"/>
      <p:bldP spid="49" grpId="1" autoUpdateAnimBg="0"/>
      <p:bldP spid="49" grpId="2" autoUpdateAnimBg="0"/>
      <p:bldP spid="55" grpId="0" autoUpdateAnimBg="0"/>
      <p:bldP spid="55" grpId="1" autoUpdateAnimBg="0"/>
      <p:bldP spid="55" grpId="2" autoUpdateAnimBg="0"/>
      <p:bldP spid="56" grpId="0" bldLvl="0" animBg="1" autoUpdateAnimBg="0"/>
      <p:bldP spid="56" grpId="1" bldLvl="0" animBg="1" autoUpdateAnimBg="0"/>
      <p:bldP spid="56" grpId="2" bldLvl="0" animBg="1" autoUpdateAnimBg="0"/>
      <p:bldP spid="57" grpId="0" autoUpdateAnimBg="0"/>
      <p:bldP spid="57" grpId="1" autoUpdateAnimBg="0"/>
      <p:bldP spid="57" grpId="2" autoUpdateAnimBg="0"/>
      <p:bldP spid="59" grpId="0" autoUpdateAnimBg="0"/>
      <p:bldP spid="59" grpId="1" autoUpdateAnimBg="0"/>
      <p:bldP spid="59" grpId="2" autoUpdateAnimBg="0"/>
      <p:bldP spid="21" grpId="0" autoUpdateAnimBg="0"/>
      <p:bldP spid="21" grpId="1" autoUpdateAnimBg="0"/>
      <p:bldP spid="21" grpId="2" autoUpdateAnimBg="0"/>
      <p:bldP spid="29" grpId="0" autoUpdateAnimBg="0"/>
      <p:bldP spid="29" grpId="1" autoUpdateAnimBg="0"/>
      <p:bldP spid="29" grpId="2" autoUpdateAnimBg="0"/>
      <p:bldP spid="60" grpId="0" bldLvl="0" animBg="1" autoUpdateAnimBg="0"/>
      <p:bldP spid="60" grpId="1" bldLvl="0" animBg="1" autoUpdateAnimBg="0"/>
      <p:bldP spid="60" grpId="2" bldLvl="0" animBg="1" autoUpdateAnimBg="0"/>
      <p:bldP spid="32" grpId="0" autoUpdateAnimBg="0"/>
      <p:bldP spid="32" grpId="1" autoUpdateAnimBg="0"/>
      <p:bldP spid="32" grpId="2" autoUpdateAnimBg="0"/>
      <p:bldP spid="35" grpId="0" autoUpdateAnimBg="0"/>
      <p:bldP spid="35" grpId="1" autoUpdateAnimBg="0"/>
      <p:bldP spid="35" grpId="2" autoUpdateAnimBg="0"/>
      <p:bldP spid="62" grpId="0" bldLvl="0" animBg="1" autoUpdateAnimBg="0"/>
      <p:bldP spid="62" grpId="1" bldLvl="0" animBg="1" autoUpdateAnimBg="0"/>
      <p:bldP spid="62" grpId="2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任意多边形: 形状 10"/>
          <p:cNvSpPr/>
          <p:nvPr/>
        </p:nvSpPr>
        <p:spPr>
          <a:xfrm rot="13446499">
            <a:off x="6445885" y="2260600"/>
            <a:ext cx="1174115" cy="117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09" y="2352"/>
                  <a:pt x="6901" y="3625"/>
                  <a:pt x="10800" y="3625"/>
                </a:cubicBezTo>
                <a:cubicBezTo>
                  <a:pt x="14699" y="3625"/>
                  <a:pt x="18491" y="2352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4B8A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45" name="椭圆 44"/>
          <p:cNvSpPr/>
          <p:nvPr/>
        </p:nvSpPr>
        <p:spPr>
          <a:xfrm>
            <a:off x="6903085" y="1748155"/>
            <a:ext cx="1217295" cy="1210945"/>
          </a:xfrm>
          <a:prstGeom prst="ellipse">
            <a:avLst/>
          </a:prstGeom>
          <a:solidFill>
            <a:schemeClr val="bg1"/>
          </a:solidFill>
          <a:ln>
            <a:solidFill>
              <a:srgbClr val="014B8A"/>
            </a:solidFill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altLang="zh-CN">
                <a:solidFill>
                  <a:srgbClr val="014B8A"/>
                </a:solidFill>
                <a:effectLst>
                  <a:outerShdw sx="1000" sy="1000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>
              <a:solidFill>
                <a:srgbClr val="014B8A"/>
              </a:solidFill>
              <a:effectLst>
                <a:outerShdw sx="1000" sy="1000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任意多边形: 形状 12"/>
          <p:cNvSpPr/>
          <p:nvPr/>
        </p:nvSpPr>
        <p:spPr>
          <a:xfrm rot="18846498" flipH="1">
            <a:off x="6482080" y="4170680"/>
            <a:ext cx="1174115" cy="117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09" y="2352"/>
                  <a:pt x="6901" y="3625"/>
                  <a:pt x="10800" y="3625"/>
                </a:cubicBezTo>
                <a:cubicBezTo>
                  <a:pt x="14699" y="3625"/>
                  <a:pt x="18491" y="2352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284FF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47" name="椭圆 46"/>
          <p:cNvSpPr/>
          <p:nvPr/>
        </p:nvSpPr>
        <p:spPr>
          <a:xfrm flipH="1">
            <a:off x="6954520" y="4631055"/>
            <a:ext cx="1217295" cy="1210945"/>
          </a:xfrm>
          <a:prstGeom prst="ellipse">
            <a:avLst/>
          </a:prstGeom>
          <a:solidFill>
            <a:schemeClr val="bg1"/>
          </a:solidFill>
          <a:ln>
            <a:solidFill>
              <a:srgbClr val="4284FF"/>
            </a:solidFill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altLang="zh-CN">
                <a:solidFill>
                  <a:srgbClr val="4284FF"/>
                </a:solidFill>
                <a:effectLst>
                  <a:outerShdw sx="1000" sy="1000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>
              <a:solidFill>
                <a:srgbClr val="4284FF"/>
              </a:solidFill>
              <a:effectLst>
                <a:outerShdw sx="1000" sy="1000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: 形状 14"/>
          <p:cNvSpPr/>
          <p:nvPr/>
        </p:nvSpPr>
        <p:spPr>
          <a:xfrm rot="2646498">
            <a:off x="4533900" y="4170680"/>
            <a:ext cx="1174115" cy="117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09" y="2352"/>
                  <a:pt x="6901" y="3625"/>
                  <a:pt x="10800" y="3625"/>
                </a:cubicBezTo>
                <a:cubicBezTo>
                  <a:pt x="14699" y="3625"/>
                  <a:pt x="18491" y="2352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4B8A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49" name="椭圆 48"/>
          <p:cNvSpPr/>
          <p:nvPr/>
        </p:nvSpPr>
        <p:spPr>
          <a:xfrm>
            <a:off x="4055745" y="4678680"/>
            <a:ext cx="1217295" cy="1210945"/>
          </a:xfrm>
          <a:prstGeom prst="ellipse">
            <a:avLst/>
          </a:prstGeom>
          <a:solidFill>
            <a:schemeClr val="bg1"/>
          </a:solidFill>
          <a:ln>
            <a:solidFill>
              <a:srgbClr val="014B8A"/>
            </a:solidFill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altLang="zh-CN">
                <a:solidFill>
                  <a:srgbClr val="014B8A"/>
                </a:solidFill>
                <a:effectLst>
                  <a:outerShdw sx="1000" sy="1000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>
              <a:solidFill>
                <a:srgbClr val="014B8A"/>
              </a:solidFill>
              <a:effectLst>
                <a:outerShdw sx="1000" sy="1000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任意多边形: 形状 16"/>
          <p:cNvSpPr/>
          <p:nvPr/>
        </p:nvSpPr>
        <p:spPr>
          <a:xfrm rot="8046499" flipH="1">
            <a:off x="4533900" y="2282190"/>
            <a:ext cx="1174115" cy="117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109" y="2352"/>
                  <a:pt x="6901" y="3625"/>
                  <a:pt x="10800" y="3625"/>
                </a:cubicBezTo>
                <a:cubicBezTo>
                  <a:pt x="14699" y="3625"/>
                  <a:pt x="18491" y="2352"/>
                  <a:pt x="21600" y="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4284FF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51" name="椭圆 50"/>
          <p:cNvSpPr/>
          <p:nvPr/>
        </p:nvSpPr>
        <p:spPr>
          <a:xfrm flipH="1">
            <a:off x="4018915" y="1785620"/>
            <a:ext cx="1217295" cy="1210945"/>
          </a:xfrm>
          <a:prstGeom prst="ellipse">
            <a:avLst/>
          </a:prstGeom>
          <a:solidFill>
            <a:schemeClr val="bg1"/>
          </a:solidFill>
          <a:ln>
            <a:solidFill>
              <a:srgbClr val="4284FF"/>
            </a:solidFill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pPr algn="ctr"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altLang="zh-CN">
                <a:solidFill>
                  <a:srgbClr val="4284FF"/>
                </a:solidFill>
                <a:effectLst>
                  <a:outerShdw sx="1000" sy="1000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dirty="0">
              <a:solidFill>
                <a:srgbClr val="4284FF"/>
              </a:solidFill>
              <a:effectLst>
                <a:outerShdw sx="1000" sy="1000" rotWithShape="0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996815" y="2718435"/>
            <a:ext cx="2186305" cy="2186305"/>
          </a:xfrm>
          <a:prstGeom prst="ellipse">
            <a:avLst/>
          </a:prstGeom>
          <a:solidFill>
            <a:srgbClr val="FFFFFF"/>
          </a:solidFill>
          <a:ln>
            <a:solidFill>
              <a:srgbClr val="A6AAA9"/>
            </a:solidFill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54" name="任意多边形: 形状 19"/>
          <p:cNvSpPr/>
          <p:nvPr/>
        </p:nvSpPr>
        <p:spPr>
          <a:xfrm>
            <a:off x="5532120" y="3406775"/>
            <a:ext cx="1090295" cy="808990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rgbClr val="014B8A"/>
          </a:solidFill>
          <a:ln w="12700">
            <a:miter lim="400000"/>
          </a:ln>
        </p:spPr>
        <p:txBody>
          <a:bodyPr anchor="ctr"/>
          <a:lstStyle/>
          <a:p>
            <a:pPr algn="ctr"/>
          </a:p>
        </p:txBody>
      </p:sp>
      <p:sp>
        <p:nvSpPr>
          <p:cNvPr id="55" name="矩形 54"/>
          <p:cNvSpPr/>
          <p:nvPr/>
        </p:nvSpPr>
        <p:spPr>
          <a:xfrm>
            <a:off x="8322140" y="2018693"/>
            <a:ext cx="308443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点击此处编辑文字内容 点击此处编辑文字内容 点击此处编辑文字内容 点击此处编辑文字内容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22139" y="1666069"/>
            <a:ext cx="224197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标题文字添加此处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11200" y="5063869"/>
            <a:ext cx="3058764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点击此处编辑文字内容 点击此处编辑文字内容 点击此处编辑文字内容 点击此处编辑文字内容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527990" y="4711245"/>
            <a:ext cx="224197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标题文字添加此处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322140" y="5063869"/>
            <a:ext cx="308443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点击此处编辑文字内容 点击此处编辑文字内容 点击此处编辑文字内容 点击此处编辑文字内容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322139" y="4711245"/>
            <a:ext cx="224197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标题文字添加此处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11200" y="2018693"/>
            <a:ext cx="3058764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点击此处编辑文字内容 点击此处编辑文字内容 点击此处编辑文字内容 点击此处编辑文字内容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27990" y="1666069"/>
            <a:ext cx="224197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标题文字添加此处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Shape 1280"/>
          <p:cNvCxnSpPr/>
          <p:nvPr/>
        </p:nvCxnSpPr>
        <p:spPr>
          <a:xfrm>
            <a:off x="5181600" y="1251098"/>
            <a:ext cx="1828800" cy="0"/>
          </a:xfrm>
          <a:prstGeom prst="straightConnector1">
            <a:avLst/>
          </a:prstGeom>
          <a:noFill/>
          <a:ln w="50800" cap="flat" cmpd="sng">
            <a:solidFill>
              <a:srgbClr val="4284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4" name="Прямоугольник 19"/>
          <p:cNvSpPr/>
          <p:nvPr/>
        </p:nvSpPr>
        <p:spPr>
          <a:xfrm>
            <a:off x="1066800" y="530140"/>
            <a:ext cx="10058400" cy="5530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3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合作客户</a:t>
            </a:r>
            <a:endParaRPr lang="zh-CN" altLang="en-US" sz="3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库_形状 784"/>
          <p:cNvSpPr/>
          <p:nvPr>
            <p:custDataLst>
              <p:tags r:id="rId1"/>
            </p:custDataLst>
          </p:nvPr>
        </p:nvSpPr>
        <p:spPr>
          <a:xfrm>
            <a:off x="1059473" y="1280160"/>
            <a:ext cx="4297680" cy="4297680"/>
          </a:xfrm>
          <a:prstGeom prst="ellipse">
            <a:avLst/>
          </a:prstGeom>
          <a:solidFill>
            <a:srgbClr val="4284FF">
              <a:alpha val="2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/>
          <a:lstStyle/>
          <a:p>
            <a:endParaRPr lang="en-US" sz="900"/>
          </a:p>
        </p:txBody>
      </p:sp>
      <p:sp>
        <p:nvSpPr>
          <p:cNvPr id="41" name="任意多边形 40"/>
          <p:cNvSpPr/>
          <p:nvPr/>
        </p:nvSpPr>
        <p:spPr>
          <a:xfrm>
            <a:off x="5231765" y="2738755"/>
            <a:ext cx="6960235" cy="1424305"/>
          </a:xfrm>
          <a:custGeom>
            <a:avLst/>
            <a:gdLst>
              <a:gd name="connsiteX0" fmla="*/ 30 w 10961"/>
              <a:gd name="connsiteY0" fmla="*/ 11 h 2243"/>
              <a:gd name="connsiteX1" fmla="*/ 10961 w 10961"/>
              <a:gd name="connsiteY1" fmla="*/ 0 h 2243"/>
              <a:gd name="connsiteX2" fmla="*/ 10961 w 10961"/>
              <a:gd name="connsiteY2" fmla="*/ 2240 h 2243"/>
              <a:gd name="connsiteX3" fmla="*/ 0 w 10961"/>
              <a:gd name="connsiteY3" fmla="*/ 2243 h 2243"/>
              <a:gd name="connsiteX4" fmla="*/ 30 w 10961"/>
              <a:gd name="connsiteY4" fmla="*/ 11 h 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1" h="2243">
                <a:moveTo>
                  <a:pt x="30" y="11"/>
                </a:moveTo>
                <a:lnTo>
                  <a:pt x="10961" y="0"/>
                </a:lnTo>
                <a:lnTo>
                  <a:pt x="10961" y="2240"/>
                </a:lnTo>
                <a:lnTo>
                  <a:pt x="0" y="2243"/>
                </a:lnTo>
                <a:cubicBezTo>
                  <a:pt x="342" y="1229"/>
                  <a:pt x="162" y="447"/>
                  <a:pt x="30" y="11"/>
                </a:cubicBezTo>
                <a:close/>
              </a:path>
            </a:pathLst>
          </a:custGeom>
          <a:solidFill>
            <a:srgbClr val="014B8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Shape 784"/>
          <p:cNvSpPr/>
          <p:nvPr/>
        </p:nvSpPr>
        <p:spPr>
          <a:xfrm>
            <a:off x="1379513" y="1600200"/>
            <a:ext cx="3657600" cy="3657600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6348" y="108284"/>
            <a:ext cx="91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4284FF"/>
                </a:solidFill>
                <a:latin typeface="Arial Black" panose="020B0A04020102020204" pitchFamily="34" charset="0"/>
              </a:rPr>
              <a:t>LOGO</a:t>
            </a:r>
            <a:endParaRPr lang="zh-CN" altLang="en-US" dirty="0">
              <a:solidFill>
                <a:srgbClr val="4284FF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Shape 784"/>
          <p:cNvSpPr>
            <a:spLocks noChangeAspect="1"/>
          </p:cNvSpPr>
          <p:nvPr/>
        </p:nvSpPr>
        <p:spPr>
          <a:xfrm>
            <a:off x="1699902" y="1920589"/>
            <a:ext cx="3016822" cy="3016822"/>
          </a:xfrm>
          <a:prstGeom prst="ellipse">
            <a:avLst/>
          </a:prstGeom>
          <a:solidFill>
            <a:srgbClr val="014B8A">
              <a:alpha val="50000"/>
            </a:srgbClr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500">
              <a:solidFill>
                <a:srgbClr val="FFFFFF"/>
              </a:solidFill>
              <a:latin typeface="Open Sans" panose="02010600030101010101"/>
              <a:ea typeface="Open Sans" panose="02010600030101010101"/>
              <a:cs typeface="Open Sans" panose="02010600030101010101"/>
              <a:sym typeface="Open Sans" panose="02010600030101010101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924879" y="2247801"/>
            <a:ext cx="2566868" cy="2524957"/>
            <a:chOff x="3511" y="3884"/>
            <a:chExt cx="3083" cy="3033"/>
          </a:xfrm>
        </p:grpSpPr>
        <p:sp>
          <p:nvSpPr>
            <p:cNvPr id="30" name="任意多边形 29"/>
            <p:cNvSpPr/>
            <p:nvPr/>
          </p:nvSpPr>
          <p:spPr>
            <a:xfrm>
              <a:off x="3898" y="4130"/>
              <a:ext cx="2354" cy="2354"/>
            </a:xfrm>
            <a:custGeom>
              <a:avLst/>
              <a:gdLst/>
              <a:ahLst/>
              <a:cxnLst/>
              <a:rect l="0" t="0" r="0" b="0"/>
              <a:pathLst>
                <a:path w="3423352" h="3423352">
                  <a:moveTo>
                    <a:pt x="0" y="1711672"/>
                  </a:moveTo>
                  <a:cubicBezTo>
                    <a:pt x="0" y="766346"/>
                    <a:pt x="766346" y="0"/>
                    <a:pt x="1711672" y="0"/>
                  </a:cubicBezTo>
                  <a:cubicBezTo>
                    <a:pt x="2657006" y="0"/>
                    <a:pt x="3423352" y="766346"/>
                    <a:pt x="3423352" y="1711672"/>
                  </a:cubicBezTo>
                  <a:cubicBezTo>
                    <a:pt x="3423352" y="2657006"/>
                    <a:pt x="2657006" y="3423352"/>
                    <a:pt x="1711672" y="3423352"/>
                  </a:cubicBezTo>
                  <a:cubicBezTo>
                    <a:pt x="766346" y="3423352"/>
                    <a:pt x="0" y="2657006"/>
                    <a:pt x="0" y="1711672"/>
                  </a:cubicBezTo>
                  <a:close/>
                </a:path>
              </a:pathLst>
            </a:custGeom>
            <a:noFill/>
            <a:ln w="12700" cap="flat">
              <a:solidFill>
                <a:srgbClr val="4284FF"/>
              </a:solidFill>
              <a:bevel/>
            </a:ln>
          </p:spPr>
        </p:sp>
        <p:grpSp>
          <p:nvGrpSpPr>
            <p:cNvPr id="31" name="组合 30"/>
            <p:cNvGrpSpPr/>
            <p:nvPr/>
          </p:nvGrpSpPr>
          <p:grpSpPr>
            <a:xfrm>
              <a:off x="3511" y="3884"/>
              <a:ext cx="3083" cy="3033"/>
              <a:chOff x="2946401" y="635945"/>
              <a:chExt cx="6299198" cy="6195712"/>
            </a:xfrm>
            <a:solidFill>
              <a:srgbClr val="4284FF"/>
            </a:solidFill>
          </p:grpSpPr>
          <p:sp>
            <p:nvSpPr>
              <p:cNvPr id="32" name="任意多边形 31"/>
              <p:cNvSpPr/>
              <p:nvPr/>
            </p:nvSpPr>
            <p:spPr>
              <a:xfrm rot="3198000">
                <a:off x="3170339" y="1940283"/>
                <a:ext cx="949490" cy="1397365"/>
              </a:xfrm>
              <a:custGeom>
                <a:avLst/>
                <a:gdLst>
                  <a:gd name="connsiteX0" fmla="*/ 0 w 667469"/>
                  <a:gd name="connsiteY0" fmla="*/ 488662 h 982315"/>
                  <a:gd name="connsiteX1" fmla="*/ 335082 w 667469"/>
                  <a:gd name="connsiteY1" fmla="*/ 0 h 982315"/>
                  <a:gd name="connsiteX2" fmla="*/ 670163 w 667469"/>
                  <a:gd name="connsiteY2" fmla="*/ 488662 h 982315"/>
                  <a:gd name="connsiteX3" fmla="*/ 335082 w 667469"/>
                  <a:gd name="connsiteY3" fmla="*/ 984306 h 98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667469" h="982315">
                    <a:moveTo>
                      <a:pt x="65302" y="0"/>
                    </a:moveTo>
                    <a:cubicBezTo>
                      <a:pt x="165156" y="370326"/>
                      <a:pt x="379257" y="693778"/>
                      <a:pt x="667469" y="930225"/>
                    </a:cubicBezTo>
                    <a:lnTo>
                      <a:pt x="623759" y="982315"/>
                    </a:lnTo>
                    <a:cubicBezTo>
                      <a:pt x="325399" y="737336"/>
                      <a:pt x="103675" y="402447"/>
                      <a:pt x="0" y="19056"/>
                    </a:cubicBezTo>
                    <a:lnTo>
                      <a:pt x="65302" y="0"/>
                    </a:ln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3" name="任意多边形 32"/>
              <p:cNvSpPr/>
              <p:nvPr/>
            </p:nvSpPr>
            <p:spPr>
              <a:xfrm>
                <a:off x="7139638" y="3523067"/>
                <a:ext cx="1939633" cy="2777929"/>
              </a:xfrm>
              <a:custGeom>
                <a:avLst/>
                <a:gdLst>
                  <a:gd name="connsiteX0" fmla="*/ 0 w 1363516"/>
                  <a:gd name="connsiteY0" fmla="*/ 978500 h 1952820"/>
                  <a:gd name="connsiteX1" fmla="*/ 680094 w 1363516"/>
                  <a:gd name="connsiteY1" fmla="*/ 0 h 1952820"/>
                  <a:gd name="connsiteX2" fmla="*/ 1360187 w 1363516"/>
                  <a:gd name="connsiteY2" fmla="*/ 978500 h 1952820"/>
                  <a:gd name="connsiteX3" fmla="*/ 680094 w 1363516"/>
                  <a:gd name="connsiteY3" fmla="*/ 1950069 h 19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363516" h="1952820">
                    <a:moveTo>
                      <a:pt x="882048" y="1379309"/>
                    </a:moveTo>
                    <a:cubicBezTo>
                      <a:pt x="646172" y="1651617"/>
                      <a:pt x="352045" y="1843608"/>
                      <a:pt x="34220" y="1952820"/>
                    </a:cubicBezTo>
                    <a:lnTo>
                      <a:pt x="0" y="1825110"/>
                    </a:lnTo>
                    <a:cubicBezTo>
                      <a:pt x="293220" y="1722700"/>
                      <a:pt x="564448" y="1544571"/>
                      <a:pt x="782390" y="1292980"/>
                    </a:cubicBezTo>
                    <a:cubicBezTo>
                      <a:pt x="1104850" y="920717"/>
                      <a:pt x="1251469" y="455934"/>
                      <a:pt x="1229520" y="0"/>
                    </a:cubicBezTo>
                    <a:lnTo>
                      <a:pt x="1361517" y="0"/>
                    </a:lnTo>
                    <a:cubicBezTo>
                      <a:pt x="1383390" y="486578"/>
                      <a:pt x="1226131" y="982095"/>
                      <a:pt x="882048" y="1379309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4" name="任意多边形 33"/>
              <p:cNvSpPr/>
              <p:nvPr/>
            </p:nvSpPr>
            <p:spPr>
              <a:xfrm rot="7800000">
                <a:off x="8577377" y="1751027"/>
                <a:ext cx="478608" cy="857836"/>
              </a:xfrm>
              <a:custGeom>
                <a:avLst/>
                <a:gdLst>
                  <a:gd name="connsiteX0" fmla="*/ 0 w 336450"/>
                  <a:gd name="connsiteY0" fmla="*/ 303845 h 603038"/>
                  <a:gd name="connsiteX1" fmla="*/ 166817 w 336450"/>
                  <a:gd name="connsiteY1" fmla="*/ 0 h 603038"/>
                  <a:gd name="connsiteX2" fmla="*/ 333634 w 336450"/>
                  <a:gd name="connsiteY2" fmla="*/ 303845 h 603038"/>
                  <a:gd name="connsiteX3" fmla="*/ 166817 w 336450"/>
                  <a:gd name="connsiteY3" fmla="*/ 601732 h 60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336450" h="603038">
                    <a:moveTo>
                      <a:pt x="238311" y="0"/>
                    </a:moveTo>
                    <a:lnTo>
                      <a:pt x="336450" y="56661"/>
                    </a:lnTo>
                    <a:cubicBezTo>
                      <a:pt x="230098" y="221965"/>
                      <a:pt x="154323" y="407130"/>
                      <a:pt x="115298" y="603038"/>
                    </a:cubicBezTo>
                    <a:lnTo>
                      <a:pt x="0" y="603038"/>
                    </a:lnTo>
                    <a:cubicBezTo>
                      <a:pt x="40087" y="386735"/>
                      <a:pt x="121909" y="182201"/>
                      <a:pt x="238311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5" name="任意多边形 34"/>
              <p:cNvSpPr/>
              <p:nvPr/>
            </p:nvSpPr>
            <p:spPr>
              <a:xfrm>
                <a:off x="4211184" y="5303937"/>
                <a:ext cx="3830800" cy="898369"/>
              </a:xfrm>
              <a:custGeom>
                <a:avLst/>
                <a:gdLst>
                  <a:gd name="connsiteX0" fmla="*/ 0 w 2692961"/>
                  <a:gd name="connsiteY0" fmla="*/ 312846 h 631532"/>
                  <a:gd name="connsiteX1" fmla="*/ 1346484 w 2692961"/>
                  <a:gd name="connsiteY1" fmla="*/ 0 h 631532"/>
                  <a:gd name="connsiteX2" fmla="*/ 2692961 w 2692961"/>
                  <a:gd name="connsiteY2" fmla="*/ 312846 h 631532"/>
                  <a:gd name="connsiteX3" fmla="*/ 1346484 w 2692961"/>
                  <a:gd name="connsiteY3" fmla="*/ 632645 h 63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692961" h="631532">
                    <a:moveTo>
                      <a:pt x="1356881" y="631532"/>
                    </a:moveTo>
                    <a:cubicBezTo>
                      <a:pt x="821712" y="631532"/>
                      <a:pt x="339329" y="403634"/>
                      <a:pt x="0" y="38840"/>
                    </a:cubicBezTo>
                    <a:lnTo>
                      <a:pt x="55987" y="0"/>
                    </a:lnTo>
                    <a:cubicBezTo>
                      <a:pt x="382681" y="347258"/>
                      <a:pt x="844702" y="563817"/>
                      <a:pt x="1356881" y="563817"/>
                    </a:cubicBezTo>
                    <a:cubicBezTo>
                      <a:pt x="1859902" y="563817"/>
                      <a:pt x="2314542" y="354934"/>
                      <a:pt x="2640118" y="18505"/>
                    </a:cubicBezTo>
                    <a:lnTo>
                      <a:pt x="2692961" y="60844"/>
                    </a:lnTo>
                    <a:cubicBezTo>
                      <a:pt x="2354868" y="412775"/>
                      <a:pt x="1881213" y="631532"/>
                      <a:pt x="1356881" y="631532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6" name="任意多边形 35"/>
              <p:cNvSpPr/>
              <p:nvPr/>
            </p:nvSpPr>
            <p:spPr>
              <a:xfrm>
                <a:off x="6312195" y="877565"/>
                <a:ext cx="2504484" cy="2726285"/>
              </a:xfrm>
              <a:custGeom>
                <a:avLst/>
                <a:gdLst>
                  <a:gd name="connsiteX0" fmla="*/ 0 w 1760593"/>
                  <a:gd name="connsiteY0" fmla="*/ 958261 h 1916515"/>
                  <a:gd name="connsiteX1" fmla="*/ 880293 w 1760593"/>
                  <a:gd name="connsiteY1" fmla="*/ 0 h 1916515"/>
                  <a:gd name="connsiteX2" fmla="*/ 1763200 w 1760593"/>
                  <a:gd name="connsiteY2" fmla="*/ 958261 h 1916515"/>
                  <a:gd name="connsiteX3" fmla="*/ 880293 w 1760593"/>
                  <a:gd name="connsiteY3" fmla="*/ 1916515 h 1916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1760593" h="1916515">
                    <a:moveTo>
                      <a:pt x="1760593" y="1876197"/>
                    </a:moveTo>
                    <a:cubicBezTo>
                      <a:pt x="1760593" y="1889672"/>
                      <a:pt x="1760593" y="1903108"/>
                      <a:pt x="1760593" y="1916515"/>
                    </a:cubicBezTo>
                    <a:lnTo>
                      <a:pt x="1692269" y="1916515"/>
                    </a:lnTo>
                    <a:cubicBezTo>
                      <a:pt x="1692558" y="1903116"/>
                      <a:pt x="1692710" y="1889672"/>
                      <a:pt x="1692710" y="1876197"/>
                    </a:cubicBezTo>
                    <a:cubicBezTo>
                      <a:pt x="1692710" y="917708"/>
                      <a:pt x="948518" y="133029"/>
                      <a:pt x="6417" y="68452"/>
                    </a:cubicBezTo>
                    <a:lnTo>
                      <a:pt x="0" y="0"/>
                    </a:lnTo>
                    <a:cubicBezTo>
                      <a:pt x="982657" y="61555"/>
                      <a:pt x="1760593" y="878028"/>
                      <a:pt x="1760593" y="1876197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7" name="任意多边形 36"/>
              <p:cNvSpPr/>
              <p:nvPr/>
            </p:nvSpPr>
            <p:spPr>
              <a:xfrm>
                <a:off x="4540482" y="635945"/>
                <a:ext cx="3268619" cy="653593"/>
              </a:xfrm>
              <a:custGeom>
                <a:avLst/>
                <a:gdLst>
                  <a:gd name="connsiteX0" fmla="*/ 0 w 2297761"/>
                  <a:gd name="connsiteY0" fmla="*/ 231330 h 459461"/>
                  <a:gd name="connsiteX1" fmla="*/ 1148884 w 2297761"/>
                  <a:gd name="connsiteY1" fmla="*/ 0 h 459461"/>
                  <a:gd name="connsiteX2" fmla="*/ 2297761 w 2297761"/>
                  <a:gd name="connsiteY2" fmla="*/ 231330 h 459461"/>
                  <a:gd name="connsiteX3" fmla="*/ 1148884 w 2297761"/>
                  <a:gd name="connsiteY3" fmla="*/ 457839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7" y="91568"/>
                      <a:pt x="1175766" y="91568"/>
                    </a:cubicBezTo>
                    <a:cubicBezTo>
                      <a:pt x="750933" y="91568"/>
                      <a:pt x="365951" y="231969"/>
                      <a:pt x="85592" y="459461"/>
                    </a:cubicBezTo>
                    <a:lnTo>
                      <a:pt x="0" y="400357"/>
                    </a:lnTo>
                    <a:cubicBezTo>
                      <a:pt x="301063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  <p:sp>
            <p:nvSpPr>
              <p:cNvPr id="38" name="任意多边形 37"/>
              <p:cNvSpPr/>
              <p:nvPr/>
            </p:nvSpPr>
            <p:spPr>
              <a:xfrm rot="13926000">
                <a:off x="2495867" y="4870551"/>
                <a:ext cx="3268616" cy="653595"/>
              </a:xfrm>
              <a:custGeom>
                <a:avLst/>
                <a:gdLst>
                  <a:gd name="connsiteX0" fmla="*/ 0 w 2297761"/>
                  <a:gd name="connsiteY0" fmla="*/ 231329 h 459461"/>
                  <a:gd name="connsiteX1" fmla="*/ 1148877 w 2297761"/>
                  <a:gd name="connsiteY1" fmla="*/ 0 h 459461"/>
                  <a:gd name="connsiteX2" fmla="*/ 2297761 w 2297761"/>
                  <a:gd name="connsiteY2" fmla="*/ 231329 h 459461"/>
                  <a:gd name="connsiteX3" fmla="*/ 1148877 w 2297761"/>
                  <a:gd name="connsiteY3" fmla="*/ 457838 h 45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0" t="0" r="0" b="0"/>
                <a:pathLst>
                  <a:path w="2297761" h="459461">
                    <a:moveTo>
                      <a:pt x="1175766" y="0"/>
                    </a:moveTo>
                    <a:cubicBezTo>
                      <a:pt x="1608084" y="0"/>
                      <a:pt x="2001893" y="135671"/>
                      <a:pt x="2297761" y="358098"/>
                    </a:cubicBezTo>
                    <a:lnTo>
                      <a:pt x="2218995" y="422917"/>
                    </a:lnTo>
                    <a:cubicBezTo>
                      <a:pt x="1943335" y="217027"/>
                      <a:pt x="1577350" y="91568"/>
                      <a:pt x="1175766" y="91568"/>
                    </a:cubicBezTo>
                    <a:cubicBezTo>
                      <a:pt x="750933" y="91568"/>
                      <a:pt x="365951" y="231968"/>
                      <a:pt x="85592" y="459461"/>
                    </a:cubicBezTo>
                    <a:lnTo>
                      <a:pt x="0" y="400357"/>
                    </a:lnTo>
                    <a:cubicBezTo>
                      <a:pt x="301062" y="152974"/>
                      <a:pt x="716704" y="0"/>
                      <a:pt x="1175766" y="0"/>
                    </a:cubicBezTo>
                    <a:close/>
                  </a:path>
                </a:pathLst>
              </a:custGeom>
              <a:grpFill/>
              <a:ln w="7600" cap="flat">
                <a:noFill/>
                <a:bevel/>
              </a:ln>
            </p:spPr>
          </p:sp>
        </p:grpSp>
        <p:sp>
          <p:nvSpPr>
            <p:cNvPr id="42" name="文本框 41"/>
            <p:cNvSpPr txBox="1"/>
            <p:nvPr/>
          </p:nvSpPr>
          <p:spPr>
            <a:xfrm>
              <a:off x="4141" y="4667"/>
              <a:ext cx="1901" cy="12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雷锋PPT网 www.lfppt.com"/>
          <p:cNvSpPr/>
          <p:nvPr/>
        </p:nvSpPr>
        <p:spPr>
          <a:xfrm>
            <a:off x="5788152" y="2899265"/>
            <a:ext cx="4603542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6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902020204030203" pitchFamily="34" charset="0"/>
              </a:rPr>
              <a:t>项目介绍</a:t>
            </a:r>
            <a:endParaRPr lang="zh-CN" altLang="en-US" sz="6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Heavy" panose="020F09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grpId="2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2" bldLvl="0" animBg="1" autoUpdateAnimBg="0"/>
      <p:bldP spid="41" grpId="0" bldLvl="0" animBg="1"/>
      <p:bldP spid="60" grpId="0" bldLvl="0" animBg="1"/>
      <p:bldP spid="18" grpId="0" bldLvl="0" animBg="1"/>
      <p:bldP spid="40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00.xml><?xml version="1.0" encoding="utf-8"?>
<p:tagLst xmlns:p="http://schemas.openxmlformats.org/presentationml/2006/main">
  <p:tag name="PA" val="v4.0.0"/>
</p:tagLst>
</file>

<file path=ppt/tags/tag101.xml><?xml version="1.0" encoding="utf-8"?>
<p:tagLst xmlns:p="http://schemas.openxmlformats.org/presentationml/2006/main">
  <p:tag name="PA" val="v4.0.0"/>
</p:tagLst>
</file>

<file path=ppt/tags/tag102.xml><?xml version="1.0" encoding="utf-8"?>
<p:tagLst xmlns:p="http://schemas.openxmlformats.org/presentationml/2006/main">
  <p:tag name="PA" val="v4.0.0"/>
</p:tagLst>
</file>

<file path=ppt/tags/tag103.xml><?xml version="1.0" encoding="utf-8"?>
<p:tagLst xmlns:p="http://schemas.openxmlformats.org/presentationml/2006/main">
  <p:tag name="PA" val="v4.0.0"/>
</p:tagLst>
</file>

<file path=ppt/tags/tag104.xml><?xml version="1.0" encoding="utf-8"?>
<p:tagLst xmlns:p="http://schemas.openxmlformats.org/presentationml/2006/main">
  <p:tag name="PA" val="v4.0.0"/>
</p:tagLst>
</file>

<file path=ppt/tags/tag105.xml><?xml version="1.0" encoding="utf-8"?>
<p:tagLst xmlns:p="http://schemas.openxmlformats.org/presentationml/2006/main">
  <p:tag name="PA" val="v4.0.0"/>
</p:tagLst>
</file>

<file path=ppt/tags/tag106.xml><?xml version="1.0" encoding="utf-8"?>
<p:tagLst xmlns:p="http://schemas.openxmlformats.org/presentationml/2006/main">
  <p:tag name="PA" val="v4.0.0"/>
</p:tagLst>
</file>

<file path=ppt/tags/tag107.xml><?xml version="1.0" encoding="utf-8"?>
<p:tagLst xmlns:p="http://schemas.openxmlformats.org/presentationml/2006/main">
  <p:tag name="PA" val="v4.0.0"/>
</p:tagLst>
</file>

<file path=ppt/tags/tag108.xml><?xml version="1.0" encoding="utf-8"?>
<p:tagLst xmlns:p="http://schemas.openxmlformats.org/presentationml/2006/main">
  <p:tag name="PA" val="v4.0.0"/>
</p:tagLst>
</file>

<file path=ppt/tags/tag109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10.xml><?xml version="1.0" encoding="utf-8"?>
<p:tagLst xmlns:p="http://schemas.openxmlformats.org/presentationml/2006/main">
  <p:tag name="PA" val="v4.0.0"/>
</p:tagLst>
</file>

<file path=ppt/tags/tag111.xml><?xml version="1.0" encoding="utf-8"?>
<p:tagLst xmlns:p="http://schemas.openxmlformats.org/presentationml/2006/main">
  <p:tag name="PA" val="v4.0.0"/>
</p:tagLst>
</file>

<file path=ppt/tags/tag112.xml><?xml version="1.0" encoding="utf-8"?>
<p:tagLst xmlns:p="http://schemas.openxmlformats.org/presentationml/2006/main">
  <p:tag name="PA" val="v4.0.0"/>
</p:tagLst>
</file>

<file path=ppt/tags/tag113.xml><?xml version="1.0" encoding="utf-8"?>
<p:tagLst xmlns:p="http://schemas.openxmlformats.org/presentationml/2006/main">
  <p:tag name="PA" val="v4.0.0"/>
</p:tagLst>
</file>

<file path=ppt/tags/tag114.xml><?xml version="1.0" encoding="utf-8"?>
<p:tagLst xmlns:p="http://schemas.openxmlformats.org/presentationml/2006/main">
  <p:tag name="PA" val="v4.0.0"/>
</p:tagLst>
</file>

<file path=ppt/tags/tag115.xml><?xml version="1.0" encoding="utf-8"?>
<p:tagLst xmlns:p="http://schemas.openxmlformats.org/presentationml/2006/main">
  <p:tag name="PA" val="v4.0.0"/>
</p:tagLst>
</file>

<file path=ppt/tags/tag116.xml><?xml version="1.0" encoding="utf-8"?>
<p:tagLst xmlns:p="http://schemas.openxmlformats.org/presentationml/2006/main">
  <p:tag name="PA" val="v4.0.0"/>
</p:tagLst>
</file>

<file path=ppt/tags/tag117.xml><?xml version="1.0" encoding="utf-8"?>
<p:tagLst xmlns:p="http://schemas.openxmlformats.org/presentationml/2006/main">
  <p:tag name="PA" val="v4.0.0"/>
</p:tagLst>
</file>

<file path=ppt/tags/tag118.xml><?xml version="1.0" encoding="utf-8"?>
<p:tagLst xmlns:p="http://schemas.openxmlformats.org/presentationml/2006/main">
  <p:tag name="PA" val="v4.0.0"/>
</p:tagLst>
</file>

<file path=ppt/tags/tag119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20.xml><?xml version="1.0" encoding="utf-8"?>
<p:tagLst xmlns:p="http://schemas.openxmlformats.org/presentationml/2006/main">
  <p:tag name="PA" val="v4.0.0"/>
</p:tagLst>
</file>

<file path=ppt/tags/tag121.xml><?xml version="1.0" encoding="utf-8"?>
<p:tagLst xmlns:p="http://schemas.openxmlformats.org/presentationml/2006/main">
  <p:tag name="PA" val="v4.0.0"/>
</p:tagLst>
</file>

<file path=ppt/tags/tag122.xml><?xml version="1.0" encoding="utf-8"?>
<p:tagLst xmlns:p="http://schemas.openxmlformats.org/presentationml/2006/main">
  <p:tag name="PA" val="v4.0.0"/>
</p:tagLst>
</file>

<file path=ppt/tags/tag123.xml><?xml version="1.0" encoding="utf-8"?>
<p:tagLst xmlns:p="http://schemas.openxmlformats.org/presentationml/2006/main">
  <p:tag name="PA" val="v4.0.0"/>
</p:tagLst>
</file>

<file path=ppt/tags/tag124.xml><?xml version="1.0" encoding="utf-8"?>
<p:tagLst xmlns:p="http://schemas.openxmlformats.org/presentationml/2006/main">
  <p:tag name="PA" val="v4.0.0"/>
</p:tagLst>
</file>

<file path=ppt/tags/tag125.xml><?xml version="1.0" encoding="utf-8"?>
<p:tagLst xmlns:p="http://schemas.openxmlformats.org/presentationml/2006/main">
  <p:tag name="PA" val="v4.0.0"/>
</p:tagLst>
</file>

<file path=ppt/tags/tag126.xml><?xml version="1.0" encoding="utf-8"?>
<p:tagLst xmlns:p="http://schemas.openxmlformats.org/presentationml/2006/main">
  <p:tag name="PA" val="v4.0.0"/>
</p:tagLst>
</file>

<file path=ppt/tags/tag127.xml><?xml version="1.0" encoding="utf-8"?>
<p:tagLst xmlns:p="http://schemas.openxmlformats.org/presentationml/2006/main">
  <p:tag name="PA" val="v4.0.0"/>
</p:tagLst>
</file>

<file path=ppt/tags/tag128.xml><?xml version="1.0" encoding="utf-8"?>
<p:tagLst xmlns:p="http://schemas.openxmlformats.org/presentationml/2006/main">
  <p:tag name="PA" val="v4.0.0"/>
</p:tagLst>
</file>

<file path=ppt/tags/tag129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30.xml><?xml version="1.0" encoding="utf-8"?>
<p:tagLst xmlns:p="http://schemas.openxmlformats.org/presentationml/2006/main">
  <p:tag name="PA" val="v4.0.0"/>
</p:tagLst>
</file>

<file path=ppt/tags/tag131.xml><?xml version="1.0" encoding="utf-8"?>
<p:tagLst xmlns:p="http://schemas.openxmlformats.org/presentationml/2006/main">
  <p:tag name="ISPRING_ULTRA_SCORM_COURSE_ID" val="880EDD64-3682-4528-8508-81A48E3B2A4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DhOt05QF1AfdgQAABERAAAdAAAAdW5pdmVyc2FsL2NvbW1vbl9tZXNzYWdlcy5sbmetWN1u2zYUvi/QdyAEFNiALW0HtCiGxIEsMTYRmXIlOk72A4GRGJuoJGb6cZtd9Xp7iV3tGXqxpxm699ghJSdxfyApCWADJuXzncNzvvND7R++y1K0EUUpVX5gPd97ZiGRxyqR+erAWrCj719ZqKx4nvBU5eLAypWFDkePH+2nPF/VfCXg9+NHCO1noixhWY706maNZHJgzceR48/mNj2LPH/iR2MysUaOyi55foU8tVK/FN/88PLVu+cvXn67/7SV7AMUzmzP24VCBunFsx5AlAW+FwEa9iKKT5k1+vjhz48f3v/3z1/DhP0F8wjF1qj9MUx6HuATrfqPnqoXQYApi0KPuDgiYUR9ZrziYYZda3SmarTmG4EqhTZSvEXVWkBMK1kIVKYyMQ9iBRt5LbqUuf7MJjQKcMgC4jDiU2sUqqK4+s7A8rpaqwLUlSiRJT9PRWJ0AnvM88tClKCaV8AuBJ9qLeGfKuMy3+tUHdhLQicR830vjDB1tzvWCOcJcguu1QxECewQBwBQ8FIUd5CNDN+MOLLTdBjClEymHnyZNmEqV+sUvtVQO+YYYjAXeZcUcAQHQLEwXPqBq50GqhBHl7ws36oi2eHH7UB1ARPq+EBBh90CZxpjCwwxllBDikLEVRfYDIehPcHR2D8FIlsj6g+R8I8h546HSJzhEFIEh10y1D4hE1sTXqfYlv/b/Iq5pnN6hXgcg5x230aquoQd7VLIApNp5d4wNSF+vYCwEdv7Sho3qOBds1rJjQA7ikQUnYqgyDjY1Sx6vSA/RUc28bAbAa1cfxkxU/y0xoxfoVxViCcbnscCnYuY18D1K3iWyMQ803E2+n+r5e+IV21VedIWJOri0ydD7dmpYV8wqy7BpqoS2WXVpVo7rDX/LlZoTn/VhD5Hv5v+0MHUDoj/MJEpZVanTdW9d3yuLRsao04j7ump/tF6aEvCpraOCRSssVT9JTB0U90/oAGm/aUIPQJF86ZEQw0n+cUAndRvAahCd8U4AVftmHACLhwgv8TjkDAYkJbivJRV59hhsrEJ0JdDG8PEl4pK3CTjubhQMOGkgm+a6QO6kIl0Z0BvDTc7rYIR5oHJFABXDXkAMpUZ2J/0wFzM8NYDTYHfOclS1WlikjeVb0yRB9/Wmfh8bLooVGZ2U15uyds0mcP7WNEcLmiUzge0/+v86x2fW+l39yiF2A6caeTY1MF65Ne5mvYUghTQrvBYGHn2WItDLmS8itfQTC9UnSc9gZqB3cVHNoC1Zw4FL+L1v+//7onxiSXNLmp3fxwEAomtqyC+BvuZqkqUv3aBMHu8K2cWfaTaC85Wrud9hxFg4YPcIXjTWjKVwdZet14geRs0mzHbmc4gD0JDe1UXMLoNQZjZwTHUMjOFW6MZL95AIWRKpYNQjKs1Aath2m/umHWVylwMkb1fK9EHZmQe2a5rbt2QfKmM3zQ9M4EbRdxev1O4fvcFc6Y2hTr7CZ5IZDUQ0LSmbRWCRG/WN2m++bxTXa9K8/Ji/+mtdxn/A1BLAwQUAAIACAA4TrdOuxPRJTkDAACQDAAAJwAAAHVuaXZlcnNhbC9mbGFzaF9wdWJsaXNoaW5nX3NldHRpbmdzLnhtbNVX3W7aMBS+5yksT70saTu6diihqgpo1VpAhWnrVWViQ6w6dhY7UHrV6+0ldrVn6MWeZureY8cxUFC7Lv1B2oQQ8fn5zv+J8fcuYoFGLNVcyQBvljcwYjJUlMthgD/0muu7GGlDJCVCSRZgqTDaq5X8JOsLrqMuMwZENQIYqauJCXBkTFL1vPF4XOY6SS1XicwAvi6HKvaSlGkmDUu9RJAJ/JhJwjSeIhQAgG+s5FStVioh5DukY0UzwRCn4LnkNigimoLoCHtOrE/C82GqMkkPlFApSof9AL/a3befmYyDqvOYSZsTXQOiJZsqoZRbL4jo8kuGIsaHEbi7U8FozKmJArxVsSgg7d1FybFd6MSiHCjIgTRT+JgZQokh7ujsGXZh9IzgSHQiSczDHnCQjT/A9d7Zu9NO4+TosPX+rNduH/UOO86JXMdbxvG9ZUM+OKSyNGRzOz4xhoQR+A06AyI0871F0kxsoOSSc/aM+kpA7nMtaKO4z2iLxGyhGt1zLpsguYnRAAIRkwDvp5wIjLghgodzZZ31teEmr3pzURIBFrQnQ8ddfGveZSeMSKrZolszjrY5D2sfVSYomqgMCX7OkFEI4s9ieIoYWiwOGqQqzqnQPgZpwcHiiLMxo3t5TqeAfzJ0CibiDDShVxPBjLPwOeOXqM8GKgVcRkbQ2UDn2uGXHwWcEK1vQcnMx7Xu0WG9cXbYqjc+rdkACR0RGT4SHArO4sSsBJ9MkFRmpgfpCEmmWV4UymnOKxJb+ell0DzOhCvzSxdjAXqFJVmNlccU5q8eFDYbkVE+iHa4cmgYQQ4lcZjACGFdcJmxooAhkUhJMUEkhLWm7ViPuMo0UNwAO2j9dA+dPuIyPw1htYHFlLK0EOTG5tbryvabnd231bL38+r7+oNK04XfEcSacxv/4MGVP1/7d7eh79ktff/SNmn2b+7sm+svN9dXv358K5Lcm+uvxYVPG90iYq12Ean2+yJSJ+5101l41RRyAdbT0I0bLCjBY24Yfclme0LDPOst77ptNQ2zwpifMyT/TcjuNL8wLt0Qfe/eK6zlxFzyGBJhl+P83lvbrmzAnfNeVqkEaMv/Imql31BLAwQUAAIACAA4TrdOkLXbpbgCAABTCgAAIQAAAHVuaXZlcnNhbC9mbGFzaF9za2luX3NldHRpbmdzLnhtbJVWbW/aMBD+vl+B2HfSvdJJKRKlTKrUrdVa9buTHImFY0e2Q8e/n8+xGxsIZJwq4bvn8Z3vjaZqS/niw2SS5oIJ+QxaU14q1HjdhBY306zVWvBZLrgGrmdcyJqw6eLjT/tJE4u8xBI7kGM5G5JD72ZuP2Mozse3OcoQIRd1Q/j+QZRilpF8W0rR8uJiaNW+Acko3xrk1Y/5aj3ogFGl7zXUUUzra5RxlEaCUoAhfV+jXGQxkgHznq7sZySnd3X+9Qe0HVVUW9ryE8oQrSElxEm+XqIM47m5Pa7KHOU8QcNfbaBfPqMMQhnZg4wvv/uKMsgQTdv8T480UpSY0JhzvojvHCZIYcYPo7pCuUjAB6Gji1Vw6bFvvQtA7ms49ymOqxTsCfN6sBCw6BmDhZYtpIk/dTZVibfHVpv5gMWGMGUAoaoHPZmgn0ir/DWxrsf9gTfKiwDkFD3iVbC2hlUXbwCM9T1+tbq1qyKM710XBChh55RBhL2yR/42aT1CBsoe+cxoAY+c7Y/gh5aO40t8S1wxz2ffWIETc/T58idvRU8POLgqcO0UHlOLAhYKw3mhNWDV0sTqupCSo5hSTna0JJoK/gtx2d4+RqXJgcF12um+SjXVDE61m43RLOmwXvYcd6Ozxu3Y/Sj0j+vOE212+M2UaE3yqjY/Smo6cTwzJCYx0+Q0A7ekgYO85xsRcKzvIVJN5BbkixBsrBsuNKix14tutIbgaRLkIE1OZzl1l5xKP2/rDOTaVI2C8lmOlR2womXFzJ9+pfAGxQFjwNpRdWXu44S+92WgcE0AROaV79ru0FnqlmnKYAd+9gOFffLQ21JlunSo4Zb6ATY6bDmnGdWTblX0vRKvkEB/Av9qwoouPrCMaHtNMmVfFk2+X8J9LNFa9tsMmy9cZPbseim62NiPM2iU+M/kP1BLAwQUAAIACAA4TrdOexnb+wwDAAChCwAAJgAAAHVuaXZlcnNhbC9odG1sX3B1Ymxpc2hpbmdfc2V0dGluZ3MueG1szVbfTloxGL/nKZouXspR56YjB4wRjEQnRFg2r0w5LZzGnvas7QHxyuvtJXa1Z/BiT7O499jXU0CIjh2NLAsh0O/P7/v/teHeVSLQkGnDlazizfIGRkxGinI5qOIP3cP1XYyMJZISoSSrYqkw2quVwjTrCW7iDrMWRA0CGGkqqa3i2Nq0EgSj0ajMTaodV4nMAr4pRyoJUs0Mk5bpIBVkDD92nDKDJwgFAOCbKDlRq5VKCIUe6b2imWCIU/BcchcUEUc2ETjwUj0SXQ60yiQ9UEJppAe9Kn61u+8+UxmPVOcJky4lpgZER7YVQil3ThDR4dcMxYwPYvB2ZxujEac2ruKtbYcC0sFDlBzbR04cyoGCFEg7gU+YJZRY4o/enmVX1kwJnkTHkiQ86gIHufCruN69ODpvN85OmqfHF91W66TbbHsncp1gEScMFg2F4JDKdMRmdkJiLYli8Bt0+kQYFgbzpKlYX8kF59wZ9ZSA1OdaGPXBUzGu4n3NicCIWyJ4NONaogfMHnIBMTjdzXJfWnwP6OONYqINmzc05RiXxaj2UWWCorHKkOCXDFmFIKIsgX8xQ/PpRn2tkpwqiLHICE4ZGnI2YnQvz9IE8E+GzsFEkoEmNF8qmPUWPmf8GvVYX2nAZWQIrQp0bjx++UnAKTHmHpRMfVzrnDTrjYvmab3xac0FSOiQyOiJ4FBClqR2JfhkjKSyUz1IR0Qyw/KiUE5zXpHYys8vg+FJJnyZX7oYc9ArLMlqrDylMH/1oLDZmAzzQXTDlUPDCHIoiccERgTjzmXGigJGRCIlxRiRCBaVcWM95CozQPED7KHN8z30+ojL/DSAmwMsasp0IciNza3X22/e7uy+q5SDnzff15cqTVZ4WxBnzu/wg6VLfLbIH27DMHC78/E1bHX2r7bw3e2Xu9ubXz++FUnX3e3X4sLnjU4RsdNWEanWcRGpM3+BtOcuj0IuwMIZ+AGClSN4wi2jL9k+z2iB5Texb5AXaoEVRrG0kf/fIPxp9vBaeGmFwaNPwRLQF5/VtdJvUEsDBBQAAgAIADhOt06hT/+0mQEAAB0GAAAfAAAAdW5pdmVyc2FsL2h0bWxfc2tpbl9zZXR0aW5ncy5qc42Uy27CMBBF93xF5G4rRJ/Q7lChUiUWlcqu6sIJQ4hwbMt2UlLEvzdjXrHjlHo28c3JHc9Enm0vqhdJSPQcbe2z3b+7e6sBakYVcO3qrEPPUSeaZQuYZzmwjAPxkPL46UnenYmQMeHWNK4+0FY3/IjAN0vKdBOXAQsV0HRAKwPad0DbhBL/OJUdqtpX1GhzXBgjeD8R3AA3fS5UTi1Drl7tahbowaIEdQFd0gQc06FdXeTZ8WGI0eQSkUvKq5lIRT+myTpVouCLrvyrSoKqf/h6Dwyehi9Tx45l2rwZyP3E0xFGNykVaA2HvI9TjCDMaAys4Tuw6w/UMW4X5NFlpjNzpMc3GE1a0hRaXRqNMVyM116tbg4x2pyBjdkTd7cYDsFoBaplNbnHcEAhC/mPHyiVSLEjLbTd8xPKBF1kPD2kHmAEOTws2nZ171yoPf6EOFdIeFdoFbp9edfk8MHQvTfBq6u9vLOQHQuJPJBDBDTZNYOsoXMY488R3H9GhBpDk1Vej4d6NNZtoGoNai4Eq0//demcfq7e7hdQSwMEFAACAAgAOE63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E63ThrnV1R1AAAAdAAAABwAAAB1bml2ZXJzYWwvbG9jYWxfc2V0dGluZ3MueG1ss7GvyM1RKEstKs7Mz7NVMtQzUFJIzUvOT8nMS7dVCg1x07VQUiguScxLSczJz0u1VcrLV1Kwt+OyyclPTswJTi0pASosVijISaxMLQpJzQUySlL9EnOBKp/tmfJ8ya5n09qfr9ivoKvwZP+6Z1N2KunbcQE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hOt04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DlOt05ic2utpwwAANohAAAXAAAAdW5pdmVyc2FsL3VuaXZlcnNhbC5wbmftmmlYU9fWxw9KHaoMWpUqCNoWaCsSLcUwCDhQkDJZRBkkQhuVipIQIEaGJK0TvaKmFgWUqX1RFAPkjdwkJDFEHIjeAGkxECEcgoZBTgxciUnIyD0Jt/feD/fD+7yf8yHnPHuf/dtr7bX+++z1nCd/2RsX6fD+uvcBAHCI2hOeAAD2MQCwELdkEdxj3uUTCd/s8hIidwEtPW6TcMM+c2fsTgCgU5YZv30Pbi/N2ZOSBwCOjyw/OwH2zmEA2IiNCt+ZeOqQEowvPTymE7wsiC2wK7AbWJRmj+yoOdt24bTdk7MduBVepzcsetx2w3np0ta1u3a4RCQ6r1oR/vj6pQjn/JP19UvVBvCI+8Tk9BAK1YfKNN9sWegC7pvYrq6GptZBxfpqKI96jI2Td0LP48NQKF4hXnnGKRR2CZit+1Ifyfg56yPVzO4tOgnf3OdoWU6AfV9E5z1Hr3Siej93I9zxYGNjBNxGYodPIC1cQHjf1z19+CDwa7jxw+7E5tGhSA+iuMX+z2f4TZZhjtczFsA3Z/sPLMM2VFr67DssgzYs8bI0dm6xg69LTi+FrzucYyxdp22IDbEhNsSG2BAbYkNsiA2xITbEhtgQG2JDbIgNsSE25P+MPGTT+OZCyyfYB5v/31MF7N/CJpn00N+ubaJO1JFJ6nfP42nuRW/oRXHKJGW6MlOJ1QZYJqoX6MCtGi//BqOaRgYnZ7nM5q3oYoKsSlzpSdERHL3qyGYd9My77gRBc2i/4aABDHG3fDU9LGlBSaXPnPFGlFbS7UfN1vStyZKxruclBS8ui67wZQSfolFNU+6iFNMYgpyi6L+VPqeXUKlJtOGTBlfsfXrhFHui3zwrCBtm1o7dnzMbwoqVc2Yt3yMFSU7P4haATe2ZaC6iffbVUw7OwJRJ5KQIzVZBlBTVlvOtXL6dyk6elofJn9d+dTQMAEbKg9gZHrTITATvXUKwpIk52Vl7IOQ8se5Tet4WtqzHd20WnyvIW4Mf0dV7mL4nOg82xzuFvPs9m7X/RKNUMXLfOOodlkLuUiZHEJWbroolxiuR7rqNNxKvfigrnXmw0MnNlZuVRmyiM8DkpDCX1RuzwNlid+mk1acGJUTvN0lEuc11AqWwN7Ohj4hV1dWb4PAehFyyXRCHTqTvq92PlDW55h1QJ2t0wkc1Z6JY+7SlU2+rD6zP6P/xOLFp4e+YqpT1JwiLW/ERHcU/p2oZ3SbcSTW+Tr67BvXNlZuhojt7cU3tSeqCr1rehrh2HDmRFOYkv1j/vrNqYEOY+S1F+voLN61f7mAgtPWiCJmdRCkwbkesjpl6fP2YtPrPIAWzizazncDiVkxXqBgNjQc7dIxe7by1TLroctBIrVMhRb68LPh2u7eOR/3fvR5+h/sm5G8oF9Z9nJx46kPp1beqvVs/Eq1pJGP1w+7ztlT6wJBj3BVx41JN9rPWz87fqK8qstoqUtd6gIqnxMnxajxa89uhxdMKU4x9md+6xTSQk2JaRDY7kG879gpSlvvQDMOXMn55+2uo6PXeTs2jNhHGUHb6MS7s48watFQZN8hvfV1LiX49XotHl//eHaLo9PmtyhUAoHvXiHxsFDReAxu45ds9OT50LSM3Qj7COIgULuxPWf+JpJA+2gO1Ewh+lfnadPsyJT5PxNk6P9Plg2bjRBhLiq23zKUxnafWYIZTkEfrINFqgmpq15bAetzfB5tdoS9K5czG5ITp9X/wCO8J7wqzxvf480uiwFBf7meqosquLAMuKnrtNCKBdcmwbhuv5FlD3ZXWHrryJCG48r5xRkh1Cp3NUMM7qDpoZf6/7XPGfOg38/MWAjkvhotV3RqGvN3qnUEzxZ1m5mEVLe+VpTFRhDWgPJCafTrqyc9yc9rx9WcpSKnbzI7yI2IJ+2HH7LBY+134lfdXqomNv/r/T/+ST9W4s+cKYkCR20efJ3Shv0jtitOvDex2U+exhe1DzRkzBtkcST2QWWfSDphNMxSysR7UfAIOwXqIuiytSOVIo5HaJtcy4TH+olYMBgAcJb3kZlx/d5ii883BkP5Wo3pPx+hFaCTP7Sd3b0TJh523AiZvGtBk6Diq4v7VFXs6ORdWoVE1fVsxdbJ3+MdX6aCR54qrx9AoVd+FE2VcqfDYxB2D24qjVcSBVdk9d4tCy/VOb6i0dv20H5Fhvh/8aHRmTKjA4w0NcyNcdiZYKRdvZyAY+QoKl2cNH3uoDYdeX8bJZvV1OwAPXqZC8UsIHB080rN6DJbYBxk4UEW/uOEbYYPf51BCTUHBRA1hsBIWjlBJUT1chmg68yR5HC+XydG3q4r6L62NDmHSxaHVY0gAHAIAt4bCeMqUvzyBQ6yE9ZY7qPVbEfPDE7xIEHTwsM/qpZzs8/Lyiz5wyAqkfz32TDlOqcFMpSAbynFHu42MRuG1ONdYDtsOCNjuQZr91lCIiwJJXXDS79J2sjyqlng9eMWZkAccv+nLGFhlD3VnTNzq4dzZm1DhPMaE5xwiMY+tVXDn5/RC7L7r9z1Erx3rrbbmQlQzSw1olFJgmUap/V9r0B902CenaYvdhAoaf7jFYzw6MavRz5ej/NqSRL8TqZ36qflFTiZ+Gig0VFr1doojuRCt0KD7L6WkWl1yLTa+FVDDjC+dFLLDIoiZKrlkh5GEeAhye9PPNKrx5VFEt2gWatIi2/OxwmQZ8Y01E1KopykwDokEgJLbRc1tf8WEHQUrb+EN9L9k9N75MGGxJ984hkgSbVd1QbDiQl4ZdSpqiQfpFO9SzgJvRS0FHTi5vOw3pms0q90636OGI03ToSc5lqxniwe2gZ5BgppzvdYsF+gnb0slpdGQ1e8EogPH9CJ8y9J0km4MSuLr+4IuiLEMiupVKaKF1Zh9PIaQ/kALB3p2WaDa3QvUJ1a8EueyfJ9dZ1WFzRsoE6dPrRW6xUJoUzALYc18reRQUTOR13bTuhDPPsmvUkqsfdnezJ+3m2fl2Z9Mipn+DVzESBGowpmjt3ijyveJGPS09mI22GBdQI1upi71P6Q10Gn0p+5JmGuhMPKlBEvsK2vh41TzL3UlUHjSkrIlXmVaGZlMbIyNuFK2fXbkDJVvUmKp2uEiiqFrE+3+vfZ3F+R9a5eDqiMusLTFA57oQN8b4rwT4T/q2yYRkNW2oNEvaNuTn+QYhHU3M8e//wIBMucVrZDQsMWbeVgw1KLEO4K0P80W+kkKRb8s/wi/QSsim/OaQ0Vqi+mk+BB1YtGOHh6t1N6tLyT95B8hHsK26sM+eHZsiOD829slggQRa4p03qLSo2V6EcN3PdTf1wsesoYWJZZ4VWC4868POOEv2jFpu5BzTa6tZwkyIquG7ErYXDnkAMqvm1658JPnDhRc3ojXk90zJNmqbfhCkYikaZUy5ebf31twGapFcOG3/25ewcwp8i/y8gufq4fedIqsdjznVfi3p1+WY6RWa9Jrm5IGJZcN/ZZT4o30VnTFIJvlWRnjXvj6t4833sxf/MKTZZiMJw9iBDzasn+tLRPvFXnuqW5lTSokU0twTNM+jjWIK+el6OYSnTXJnB5fBPxQ6oJg0jy0jVUEOLu39dSA27xVmc4xXqeffQstsIvEiypQ+SKB53+85+ETywEALFXUq+nM3u5g2K/njOOSwQLCxsoYTnQuxFswA3AxVSxcVI+p+Z8+4byH0+6Ow/yAEwDMHuKxIrVBuemcQNgbYoGqGykNJMCrgkQLCVi9HqLSzDk5qLoJfeFziV71ULUzQEvxdc5J1BYPfIUKfhHirT1WpfhAuRgAhu6NKnox7XDSPDS6oFMTGbneJD/O2WySVN9/ENvs5Oj3U/XoRNicDoon6/cVbenhKZUsWftmxxxxPSV0MDT9JP3dZ2S8zD8Sqe0iwRXqN/gn4dobMz6QaTeHfZQRi9T4QPT8vJr+no7ROOPR/KXSAw3etae+w5uNum0X87Ok656DLjnRqN1tj8md+DpuWt331sLEk3Sd1f1W2y59uJL/5VBgpY+p6g/PNzPnDHDdKpk+MlMlMzY4fPKoFNHeNtwAl6ggES52H/BaSC+ZNLkxm8LXDqyBSOWzt172dNz0UcNw9TirefUOyBQDJZzVV9JHCXwDqE84l+pdDpevOXypAGduEcgI6B5U9eeVbhfgrZ+Nf/nwnLrOtbYvm9HiuhAeNjT3X6rtasN4FXZwtaWn5E7qMzaWb2KiLEV3zk93r1Ub4H30/N9/LGg2k3HllocPtJkV4nuOXoxiLUhQnrfSvw4+TSYt8WIY4UP5EHi/oHW9hfs7/07qHv8rB4VZarLvtpIj+UOpLZbhUV/Fhbfsyjj9D1BLAwQUAAIACAA5TrdOle6RfksAAABrAAAAGwAAAHVuaXZlcnNhbC91bml2ZXJzYWwucG5nLnhtbLOxr8jNUShLLSrOzM+zVTLUM1Cyt+PlsikoSi3LTC1XqACKAQUhQEmhEsg1QnDLM1NKMoBCBuZmCMGM1Mz0jBJbJQsDc7igPtBMAFBLAQIAABQAAgAIADhOt05QF1AfdgQAABERAAAdAAAAAAAAAAEAAAAAAAAAAAB1bml2ZXJzYWwvY29tbW9uX21lc3NhZ2VzLmxuZ1BLAQIAABQAAgAIADhOt067E9ElOQMAAJAMAAAnAAAAAAAAAAEAAAAAALEEAAB1bml2ZXJzYWwvZmxhc2hfcHVibGlzaGluZ19zZXR0aW5ncy54bWxQSwECAAAUAAIACAA4TrdOkLXbpbgCAABTCgAAIQAAAAAAAAABAAAAAAAvCAAAdW5pdmVyc2FsL2ZsYXNoX3NraW5fc2V0dGluZ3MueG1sUEsBAgAAFAACAAgAOE63TnsZ2/sMAwAAoQsAACYAAAAAAAAAAQAAAAAAJgsAAHVuaXZlcnNhbC9odG1sX3B1Ymxpc2hpbmdfc2V0dGluZ3MueG1sUEsBAgAAFAACAAgAOE63TqFP/7SZAQAAHQYAAB8AAAAAAAAAAQAAAAAAdg4AAHVuaXZlcnNhbC9odG1sX3NraW5fc2V0dGluZ3MuanNQSwECAAAUAAIACAA4TrdOPTwv0cEAAADlAQAAGgAAAAAAAAABAAAAAABMEAAAdW5pdmVyc2FsL2kxOG5fcHJlc2V0cy54bWxQSwECAAAUAAIACAA4TrdOGudXVHUAAAB0AAAAHAAAAAAAAAABAAAAAABFEQAAdW5pdmVyc2FsL2xvY2FsX3NldHRpbmdzLnhtbFBLAQIAABQAAgAIAESUV0cjtE77+wIAALAIAAAUAAAAAAAAAAEAAAAAAPQRAAB1bml2ZXJzYWwvcGxheWVyLnhtbFBLAQIAABQAAgAIADhOt04XqeFBbwEAAPsCAAApAAAAAAAAAAEAAAAAACEVAAB1bml2ZXJzYWwvc2tpbl9jdXN0b21pemF0aW9uX3NldHRpbmdzLnhtbFBLAQIAABQAAgAIADlOt05ic2utpwwAANohAAAXAAAAAAAAAAAAAAAAANcWAAB1bml2ZXJzYWwvdW5pdmVyc2FsLnBuZ1BLAQIAABQAAgAIADlOt06V7pF+SwAAAGsAAAAbAAAAAAAAAAEAAAAAALMjAAB1bml2ZXJzYWwvdW5pdmVyc2FsLnBuZy54bWxQSwUGAAAAAAsACwBJAwAANyQAAAAA"/>
  <p:tag name="ISPRING_PRESENTATION_TITLE" val="1526921058187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PA" val="v4.0.0"/>
</p:tagLst>
</file>

<file path=ppt/tags/tag27.xml><?xml version="1.0" encoding="utf-8"?>
<p:tagLst xmlns:p="http://schemas.openxmlformats.org/presentationml/2006/main">
  <p:tag name="PA" val="v4.0.0"/>
</p:tagLst>
</file>

<file path=ppt/tags/tag28.xml><?xml version="1.0" encoding="utf-8"?>
<p:tagLst xmlns:p="http://schemas.openxmlformats.org/presentationml/2006/main">
  <p:tag name="PA" val="v4.0.0"/>
</p:tagLst>
</file>

<file path=ppt/tags/tag29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36.xml><?xml version="1.0" encoding="utf-8"?>
<p:tagLst xmlns:p="http://schemas.openxmlformats.org/presentationml/2006/main">
  <p:tag name="PA" val="v4.0.0"/>
</p:tagLst>
</file>

<file path=ppt/tags/tag37.xml><?xml version="1.0" encoding="utf-8"?>
<p:tagLst xmlns:p="http://schemas.openxmlformats.org/presentationml/2006/main">
  <p:tag name="PA" val="v4.0.0"/>
</p:tagLst>
</file>

<file path=ppt/tags/tag38.xml><?xml version="1.0" encoding="utf-8"?>
<p:tagLst xmlns:p="http://schemas.openxmlformats.org/presentationml/2006/main">
  <p:tag name="PA" val="v4.0.0"/>
</p:tagLst>
</file>

<file path=ppt/tags/tag39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40.xml><?xml version="1.0" encoding="utf-8"?>
<p:tagLst xmlns:p="http://schemas.openxmlformats.org/presentationml/2006/main">
  <p:tag name="PA" val="v4.0.0"/>
</p:tagLst>
</file>

<file path=ppt/tags/tag41.xml><?xml version="1.0" encoding="utf-8"?>
<p:tagLst xmlns:p="http://schemas.openxmlformats.org/presentationml/2006/main">
  <p:tag name="PA" val="v4.0.0"/>
</p:tagLst>
</file>

<file path=ppt/tags/tag42.xml><?xml version="1.0" encoding="utf-8"?>
<p:tagLst xmlns:p="http://schemas.openxmlformats.org/presentationml/2006/main">
  <p:tag name="PA" val="v4.0.0"/>
</p:tagLst>
</file>

<file path=ppt/tags/tag43.xml><?xml version="1.0" encoding="utf-8"?>
<p:tagLst xmlns:p="http://schemas.openxmlformats.org/presentationml/2006/main">
  <p:tag name="PA" val="v4.0.0"/>
</p:tagLst>
</file>

<file path=ppt/tags/tag44.xml><?xml version="1.0" encoding="utf-8"?>
<p:tagLst xmlns:p="http://schemas.openxmlformats.org/presentationml/2006/main">
  <p:tag name="PA" val="v4.0.0"/>
</p:tagLst>
</file>

<file path=ppt/tags/tag45.xml><?xml version="1.0" encoding="utf-8"?>
<p:tagLst xmlns:p="http://schemas.openxmlformats.org/presentationml/2006/main">
  <p:tag name="PA" val="v4.0.0"/>
</p:tagLst>
</file>

<file path=ppt/tags/tag46.xml><?xml version="1.0" encoding="utf-8"?>
<p:tagLst xmlns:p="http://schemas.openxmlformats.org/presentationml/2006/main">
  <p:tag name="PA" val="v4.0.0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49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PA" val="v4.0.0"/>
</p:tagLst>
</file>

<file path=ppt/tags/tag58.xml><?xml version="1.0" encoding="utf-8"?>
<p:tagLst xmlns:p="http://schemas.openxmlformats.org/presentationml/2006/main">
  <p:tag name="PA" val="v4.0.0"/>
</p:tagLst>
</file>

<file path=ppt/tags/tag59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60.xml><?xml version="1.0" encoding="utf-8"?>
<p:tagLst xmlns:p="http://schemas.openxmlformats.org/presentationml/2006/main">
  <p:tag name="PA" val="v4.0.0"/>
</p:tagLst>
</file>

<file path=ppt/tags/tag61.xml><?xml version="1.0" encoding="utf-8"?>
<p:tagLst xmlns:p="http://schemas.openxmlformats.org/presentationml/2006/main">
  <p:tag name="PA" val="v4.0.0"/>
</p:tagLst>
</file>

<file path=ppt/tags/tag62.xml><?xml version="1.0" encoding="utf-8"?>
<p:tagLst xmlns:p="http://schemas.openxmlformats.org/presentationml/2006/main">
  <p:tag name="PA" val="v4.0.0"/>
</p:tagLst>
</file>

<file path=ppt/tags/tag63.xml><?xml version="1.0" encoding="utf-8"?>
<p:tagLst xmlns:p="http://schemas.openxmlformats.org/presentationml/2006/main">
  <p:tag name="PA" val="v4.0.0"/>
</p:tagLst>
</file>

<file path=ppt/tags/tag64.xml><?xml version="1.0" encoding="utf-8"?>
<p:tagLst xmlns:p="http://schemas.openxmlformats.org/presentationml/2006/main">
  <p:tag name="PA" val="v4.0.0"/>
</p:tagLst>
</file>

<file path=ppt/tags/tag65.xml><?xml version="1.0" encoding="utf-8"?>
<p:tagLst xmlns:p="http://schemas.openxmlformats.org/presentationml/2006/main">
  <p:tag name="PA" val="v4.0.0"/>
</p:tagLst>
</file>

<file path=ppt/tags/tag66.xml><?xml version="1.0" encoding="utf-8"?>
<p:tagLst xmlns:p="http://schemas.openxmlformats.org/presentationml/2006/main">
  <p:tag name="PA" val="v4.0.0"/>
</p:tagLst>
</file>

<file path=ppt/tags/tag67.xml><?xml version="1.0" encoding="utf-8"?>
<p:tagLst xmlns:p="http://schemas.openxmlformats.org/presentationml/2006/main">
  <p:tag name="PA" val="v4.0.0"/>
</p:tagLst>
</file>

<file path=ppt/tags/tag68.xml><?xml version="1.0" encoding="utf-8"?>
<p:tagLst xmlns:p="http://schemas.openxmlformats.org/presentationml/2006/main">
  <p:tag name="PA" val="v4.0.0"/>
</p:tagLst>
</file>

<file path=ppt/tags/tag69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70.xml><?xml version="1.0" encoding="utf-8"?>
<p:tagLst xmlns:p="http://schemas.openxmlformats.org/presentationml/2006/main">
  <p:tag name="PA" val="v4.0.0"/>
</p:tagLst>
</file>

<file path=ppt/tags/tag71.xml><?xml version="1.0" encoding="utf-8"?>
<p:tagLst xmlns:p="http://schemas.openxmlformats.org/presentationml/2006/main">
  <p:tag name="PA" val="v4.0.0"/>
</p:tagLst>
</file>

<file path=ppt/tags/tag72.xml><?xml version="1.0" encoding="utf-8"?>
<p:tagLst xmlns:p="http://schemas.openxmlformats.org/presentationml/2006/main">
  <p:tag name="PA" val="v4.0.0"/>
</p:tagLst>
</file>

<file path=ppt/tags/tag73.xml><?xml version="1.0" encoding="utf-8"?>
<p:tagLst xmlns:p="http://schemas.openxmlformats.org/presentationml/2006/main">
  <p:tag name="PA" val="v4.0.0"/>
</p:tagLst>
</file>

<file path=ppt/tags/tag74.xml><?xml version="1.0" encoding="utf-8"?>
<p:tagLst xmlns:p="http://schemas.openxmlformats.org/presentationml/2006/main">
  <p:tag name="PA" val="v4.0.0"/>
</p:tagLst>
</file>

<file path=ppt/tags/tag75.xml><?xml version="1.0" encoding="utf-8"?>
<p:tagLst xmlns:p="http://schemas.openxmlformats.org/presentationml/2006/main">
  <p:tag name="PA" val="v4.0.0"/>
</p:tagLst>
</file>

<file path=ppt/tags/tag76.xml><?xml version="1.0" encoding="utf-8"?>
<p:tagLst xmlns:p="http://schemas.openxmlformats.org/presentationml/2006/main">
  <p:tag name="PA" val="v4.0.0"/>
</p:tagLst>
</file>

<file path=ppt/tags/tag77.xml><?xml version="1.0" encoding="utf-8"?>
<p:tagLst xmlns:p="http://schemas.openxmlformats.org/presentationml/2006/main">
  <p:tag name="PA" val="v4.0.0"/>
</p:tagLst>
</file>

<file path=ppt/tags/tag78.xml><?xml version="1.0" encoding="utf-8"?>
<p:tagLst xmlns:p="http://schemas.openxmlformats.org/presentationml/2006/main">
  <p:tag name="PA" val="v4.0.0"/>
</p:tagLst>
</file>

<file path=ppt/tags/tag79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80.xml><?xml version="1.0" encoding="utf-8"?>
<p:tagLst xmlns:p="http://schemas.openxmlformats.org/presentationml/2006/main">
  <p:tag name="PA" val="v4.0.0"/>
</p:tagLst>
</file>

<file path=ppt/tags/tag81.xml><?xml version="1.0" encoding="utf-8"?>
<p:tagLst xmlns:p="http://schemas.openxmlformats.org/presentationml/2006/main">
  <p:tag name="PA" val="v4.0.0"/>
</p:tagLst>
</file>

<file path=ppt/tags/tag82.xml><?xml version="1.0" encoding="utf-8"?>
<p:tagLst xmlns:p="http://schemas.openxmlformats.org/presentationml/2006/main">
  <p:tag name="PA" val="v4.0.0"/>
</p:tagLst>
</file>

<file path=ppt/tags/tag83.xml><?xml version="1.0" encoding="utf-8"?>
<p:tagLst xmlns:p="http://schemas.openxmlformats.org/presentationml/2006/main">
  <p:tag name="PA" val="v4.0.0"/>
</p:tagLst>
</file>

<file path=ppt/tags/tag84.xml><?xml version="1.0" encoding="utf-8"?>
<p:tagLst xmlns:p="http://schemas.openxmlformats.org/presentationml/2006/main">
  <p:tag name="PA" val="v4.0.0"/>
</p:tagLst>
</file>

<file path=ppt/tags/tag85.xml><?xml version="1.0" encoding="utf-8"?>
<p:tagLst xmlns:p="http://schemas.openxmlformats.org/presentationml/2006/main">
  <p:tag name="PA" val="v4.0.0"/>
</p:tagLst>
</file>

<file path=ppt/tags/tag86.xml><?xml version="1.0" encoding="utf-8"?>
<p:tagLst xmlns:p="http://schemas.openxmlformats.org/presentationml/2006/main">
  <p:tag name="PA" val="v4.0.0"/>
</p:tagLst>
</file>

<file path=ppt/tags/tag87.xml><?xml version="1.0" encoding="utf-8"?>
<p:tagLst xmlns:p="http://schemas.openxmlformats.org/presentationml/2006/main">
  <p:tag name="PA" val="v4.0.0"/>
</p:tagLst>
</file>

<file path=ppt/tags/tag88.xml><?xml version="1.0" encoding="utf-8"?>
<p:tagLst xmlns:p="http://schemas.openxmlformats.org/presentationml/2006/main">
  <p:tag name="PA" val="v4.0.0"/>
</p:tagLst>
</file>

<file path=ppt/tags/tag89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ags/tag90.xml><?xml version="1.0" encoding="utf-8"?>
<p:tagLst xmlns:p="http://schemas.openxmlformats.org/presentationml/2006/main">
  <p:tag name="PA" val="v4.0.0"/>
</p:tagLst>
</file>

<file path=ppt/tags/tag91.xml><?xml version="1.0" encoding="utf-8"?>
<p:tagLst xmlns:p="http://schemas.openxmlformats.org/presentationml/2006/main">
  <p:tag name="PA" val="v4.0.0"/>
</p:tagLst>
</file>

<file path=ppt/tags/tag92.xml><?xml version="1.0" encoding="utf-8"?>
<p:tagLst xmlns:p="http://schemas.openxmlformats.org/presentationml/2006/main">
  <p:tag name="PA" val="v4.0.0"/>
</p:tagLst>
</file>

<file path=ppt/tags/tag93.xml><?xml version="1.0" encoding="utf-8"?>
<p:tagLst xmlns:p="http://schemas.openxmlformats.org/presentationml/2006/main">
  <p:tag name="PA" val="v4.0.0"/>
</p:tagLst>
</file>

<file path=ppt/tags/tag94.xml><?xml version="1.0" encoding="utf-8"?>
<p:tagLst xmlns:p="http://schemas.openxmlformats.org/presentationml/2006/main">
  <p:tag name="PA" val="v4.0.0"/>
</p:tagLst>
</file>

<file path=ppt/tags/tag95.xml><?xml version="1.0" encoding="utf-8"?>
<p:tagLst xmlns:p="http://schemas.openxmlformats.org/presentationml/2006/main">
  <p:tag name="PA" val="v4.0.0"/>
</p:tagLst>
</file>

<file path=ppt/tags/tag96.xml><?xml version="1.0" encoding="utf-8"?>
<p:tagLst xmlns:p="http://schemas.openxmlformats.org/presentationml/2006/main">
  <p:tag name="PA" val="v4.0.0"/>
</p:tagLst>
</file>

<file path=ppt/tags/tag97.xml><?xml version="1.0" encoding="utf-8"?>
<p:tagLst xmlns:p="http://schemas.openxmlformats.org/presentationml/2006/main">
  <p:tag name="PA" val="v4.0.0"/>
</p:tagLst>
</file>

<file path=ppt/tags/tag98.xml><?xml version="1.0" encoding="utf-8"?>
<p:tagLst xmlns:p="http://schemas.openxmlformats.org/presentationml/2006/main">
  <p:tag name="PA" val="v4.0.0"/>
</p:tagLst>
</file>

<file path=ppt/tags/tag9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3603</Words>
  <Application>WPS 演示</Application>
  <PresentationFormat>宽屏</PresentationFormat>
  <Paragraphs>379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Lato Heavy</vt:lpstr>
      <vt:lpstr>Segoe Print</vt:lpstr>
      <vt:lpstr>Arial Black</vt:lpstr>
      <vt:lpstr>Open Sans</vt:lpstr>
      <vt:lpstr>Open Sans Regular</vt:lpstr>
      <vt:lpstr>等线</vt:lpstr>
      <vt:lpstr>Arial Unicode MS</vt:lpstr>
      <vt:lpstr>等线 Light</vt:lpstr>
      <vt:lpstr>Arial</vt:lpstr>
      <vt:lpstr>Century Gothic</vt:lpstr>
      <vt:lpstr>Arial Black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雷锋PPT网 www.lfppt.com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雷锋PPT网 www.lfppt.com</dc:title>
  <dc:creator>雷锋PPT网 www.lfppt.com</dc:creator>
  <cp:keywords>雷锋PPT网 www.lfppt.com</cp:keywords>
  <dc:description>雷锋PPT网 www.lfppt.com</dc:description>
  <dc:subject>雷锋PPT网 www.lfppt.com</dc:subject>
  <cp:category>雷锋PPT网 www.lfppt.com</cp:category>
  <cp:lastModifiedBy>卢俊</cp:lastModifiedBy>
  <cp:revision>304</cp:revision>
  <dcterms:created xsi:type="dcterms:W3CDTF">2018-03-11T13:56:00Z</dcterms:created>
  <dcterms:modified xsi:type="dcterms:W3CDTF">2020-02-28T19:32:31Z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  <property fmtid="{D5CDD505-2E9C-101B-9397-08002B2CF9AE}" pid="3" name="KSORubyTemplateID">
    <vt:lpwstr>2</vt:lpwstr>
  </property>
</Properties>
</file>